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64" r:id="rId3"/>
    <p:sldId id="257" r:id="rId4"/>
    <p:sldId id="258" r:id="rId5"/>
    <p:sldId id="263" r:id="rId6"/>
    <p:sldId id="260" r:id="rId7"/>
    <p:sldId id="265" r:id="rId8"/>
    <p:sldId id="261" r:id="rId9"/>
    <p:sldId id="266" r:id="rId10"/>
    <p:sldId id="262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B5F34-6FC3-4101-8F4D-108C36FB0038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447B7-9EBA-4087-808E-4D16448AA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4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9F5DD-25E0-48DB-9705-D63E10384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DE5B54-2717-43BD-8B83-4E336C9D8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16358E-580A-4822-B2E4-09020297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578C-F81B-48C1-B6FF-D272D374972E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1D18A9-91BD-45EE-A520-36B6DD692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9A8ACD-872B-43F5-97BB-56BA700E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29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DBA16-6507-49B9-A471-D01895A57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5DAC83-035D-4267-81BB-0D95DE879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4DAB3B-925E-42D7-A0BB-F30491F9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28E5-6973-41A9-AC60-19C6A60C5797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EE0CE7-16BD-48DD-8D5D-6C1FBFAF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5C3135-FBA4-4199-93C9-9BFC4C91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95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4A641B8-9A15-43AB-A20F-D4D8BB35B8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EE96D7-FFCF-447E-B069-DDFFF777F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4C488A-5FF5-404A-9AF5-4F23322E5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7A0A-591A-47FB-BB3A-0D2149268145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07CE18-5B7E-436E-B7AD-3270E25E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881A3A-C971-49FE-909A-DF6B4CEB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70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D85D9-A8D5-416F-9DA9-1B242C9E5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52D9EF-8EFF-4DDA-90AF-6815CDA1A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36999E-02D5-4C84-A2FA-FE3E638A9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CAA-CF0A-4628-9F6B-03CEE867BCDE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C8BE59-6D8A-491C-A209-7E61132AC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638D63-7C9C-4608-9EAF-5FC7E7EB8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52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1191B-80B0-4D46-AA86-EE253F00F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FAD699-343E-4212-A465-AE939BED1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DC8A90-7837-43A3-B770-F0CC725D7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1CB6-1F5E-41EC-9237-F4651599E2B5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4EA2BD-B595-424D-BF2A-9A95A75DA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417BA7-8F2B-4F6F-BC55-EA1028C13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69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0C2F6-5358-4052-ABE5-7C23C8686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977A3-A835-4935-A7A2-4B1E3CA81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B86B4E-E246-4333-A794-F0CB8F434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ADD888-8A17-4A02-8BF8-20DAE46C7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949B-2BD5-441E-9841-6B89E3C15593}" type="datetime1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6E85C8-6C11-477C-AE81-C1BA41940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68EC43-5BD5-41A9-9745-C7FE2101D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2554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371A1-590D-4490-B924-3AF8E5781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DD54CF-D9C8-4D76-98CA-C926AED6B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E2AD55-CC3B-490E-B783-3BB27DE4A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808865B-CB7A-41A4-84E0-0CF952436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08F380-9C53-4B14-9F69-C890CD030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B56E3B-7D79-4CC8-95C2-D762DEE6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62B0-B112-45C4-A494-54B51CD50D01}" type="datetime1">
              <a:rPr lang="cs-CZ" smtClean="0"/>
              <a:t>18.03.2019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E81C86-C5CB-41BA-AC1D-E4BB3D238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0E5B0D5-3242-4D7C-AAC2-3650B085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8729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133B2-64EB-4FD2-A424-68EABAD8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CDB4F5C-247B-4A26-9EA7-39F7553E0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C0AB-F05B-451B-AE57-FB51456A36D9}" type="datetime1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84C325-91DC-4D95-B11A-10B3B57A3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DC3671-4360-470E-9B12-5B0AE03B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20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5B3428-9A0A-4B93-9B22-F0B27C60B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B6F6-6C37-47F4-B979-18BCFCC444A1}" type="datetime1">
              <a:rPr lang="cs-CZ" smtClean="0"/>
              <a:t>18.03.2019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7787D0-D6D6-4406-A514-B61B2104F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A9EC3E-62C9-45FC-922C-62A34709D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55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76A0E-B1D5-4CD3-A5AD-7B483047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253D3E-446D-4AC6-A13E-B4CBEC113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D8B521-D372-4FBB-8A8C-26F59DC40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22D6B2-E35A-4A85-836F-54036C72B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525A-F5FA-40EA-9CDF-D496D7D01ABA}" type="datetime1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01FD25-BC2F-4F7C-BB4F-D1E90A25B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5FCC3F-39A1-4A7B-AE9A-A4B29DF2E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6215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5DCFA-CC5F-48AD-8585-B6400F04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86744B0-E8CE-43CF-BD50-433B06E167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8C3D1D-51AE-4C8E-9865-D63F1D592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795E17-DFC4-4BD3-84DC-082C3DB4B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FA97-58B0-43DE-A749-164C3A67AD43}" type="datetime1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30CD70-F86E-4244-BA83-097AD4330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www.sperkarka-textu.cz</a:t>
            </a:r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69BFCB-A0EF-4127-9EEE-3B5F297C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80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FC9D2D-CB53-461C-8AA1-CC9E0ED1C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480D9B-10E7-4679-97F9-7B7B5CFBF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9703BE-09F3-4129-8934-7049500F0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2D81D-E345-49AD-855A-853A74714085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A9584F-A6AA-4440-99E9-F5886C4CA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www.sperkarka-textu.cz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FF9847-9A13-4DF8-A58F-812965723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5E31E-628B-4782-8751-6757428A17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95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hes@sperkarka-textu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6EBE6-6F5E-4ABC-B320-F24604E9E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257" y="999525"/>
            <a:ext cx="8759483" cy="1082536"/>
          </a:xfrm>
        </p:spPr>
        <p:txBody>
          <a:bodyPr>
            <a:normAutofit/>
          </a:bodyPr>
          <a:lstStyle/>
          <a:p>
            <a:r>
              <a:rPr lang="cs-CZ" sz="5500" dirty="0"/>
              <a:t>Letem copy světem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58F801-2924-4038-96F1-4FC612565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6256" y="2135385"/>
            <a:ext cx="8951743" cy="1648824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/>
              <a:t>aneb 4 kroky k jedinečnému textu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Martina </a:t>
            </a:r>
            <a:r>
              <a:rPr lang="cs-CZ" dirty="0" err="1"/>
              <a:t>Heš</a:t>
            </a:r>
            <a:r>
              <a:rPr lang="cs-CZ" dirty="0"/>
              <a:t> Hudečková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D54269-6C18-44C1-8E6C-1D5A7E093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69744DB-0E9F-4804-9D6F-DFCC6FCF9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30" y="4188217"/>
            <a:ext cx="972773" cy="153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008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A3E42-011E-4E40-A1F2-DEE61ECC2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73"/>
            <a:ext cx="10515600" cy="1325563"/>
          </a:xfrm>
        </p:spPr>
        <p:txBody>
          <a:bodyPr/>
          <a:lstStyle/>
          <a:p>
            <a:r>
              <a:rPr lang="cs-CZ" dirty="0"/>
              <a:t>#</a:t>
            </a:r>
            <a:r>
              <a:rPr lang="cs-CZ" b="1" dirty="0"/>
              <a:t>4 Vyšperkujte detaily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CFE599-5B5D-4B2E-8E66-BCE17DEB4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Pohrajte si s výzvou k akci.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 Přihlásit se k odběru newsletteru.</a:t>
            </a:r>
          </a:p>
          <a:p>
            <a:pPr>
              <a:buFont typeface="Wingdings" panose="05000000000000000000" pitchFamily="2" charset="2"/>
              <a:buChar char="J"/>
            </a:pPr>
            <a:r>
              <a:rPr lang="cs-CZ" dirty="0">
                <a:sym typeface="Wingdings" panose="05000000000000000000" pitchFamily="2" charset="2"/>
              </a:rPr>
              <a:t> Chci novinky z knihovny. Jednou za měsíc.</a:t>
            </a:r>
          </a:p>
          <a:p>
            <a:pPr>
              <a:buFont typeface="Wingdings" panose="05000000000000000000" pitchFamily="2" charset="2"/>
              <a:buChar char="J"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Oživte </a:t>
            </a:r>
            <a:r>
              <a:rPr lang="cs-CZ" dirty="0" err="1"/>
              <a:t>formalitky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J"/>
            </a:pPr>
            <a:r>
              <a:rPr lang="cs-CZ" dirty="0">
                <a:sym typeface="Wingdings" panose="05000000000000000000" pitchFamily="2" charset="2"/>
              </a:rPr>
              <a:t> Jakékoliv šíření nebo poskytování třetím osobám bez mého souhlasu je zakázáno. Nejen tento e-</a:t>
            </a:r>
            <a:r>
              <a:rPr lang="cs-CZ" dirty="0" err="1">
                <a:sym typeface="Wingdings" panose="05000000000000000000" pitchFamily="2" charset="2"/>
              </a:rPr>
              <a:t>book</a:t>
            </a:r>
            <a:r>
              <a:rPr lang="cs-CZ" dirty="0">
                <a:sym typeface="Wingdings" panose="05000000000000000000" pitchFamily="2" charset="2"/>
              </a:rPr>
              <a:t>, ale i karma je zdarma.</a:t>
            </a:r>
          </a:p>
          <a:p>
            <a:pPr>
              <a:buFont typeface="Wingdings" panose="05000000000000000000" pitchFamily="2" charset="2"/>
              <a:buChar char="J"/>
            </a:pPr>
            <a:endParaRPr lang="cs-CZ" dirty="0"/>
          </a:p>
          <a:p>
            <a:r>
              <a:rPr lang="cs-CZ" dirty="0"/>
              <a:t>Nebojte se hashtagů. #propojeni #</a:t>
            </a:r>
            <a:r>
              <a:rPr lang="cs-CZ" dirty="0" err="1"/>
              <a:t>sdileni</a:t>
            </a:r>
            <a:r>
              <a:rPr lang="cs-CZ" dirty="0"/>
              <a:t> #inspirace #</a:t>
            </a:r>
            <a:r>
              <a:rPr lang="cs-CZ" dirty="0" err="1"/>
              <a:t>citakon</a:t>
            </a:r>
            <a:endParaRPr lang="cs-CZ" dirty="0"/>
          </a:p>
          <a:p>
            <a:pPr>
              <a:buFont typeface="Wingdings" panose="05000000000000000000" pitchFamily="2" charset="2"/>
              <a:buChar char="J"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B9232D-57EE-48AF-BC03-55A2849EB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876995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76D597-376B-4CDB-9F35-B4B4161F6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7073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Děkuju!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0F29F-4EF1-4518-9E79-ABBE70AAD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599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0"/>
              <a:t>Pokud budete potřebovat podat pomocnou šperkařskou ruku, </a:t>
            </a:r>
          </a:p>
          <a:p>
            <a:pPr marL="0" indent="0" algn="ctr">
              <a:buNone/>
            </a:pPr>
            <a:r>
              <a:rPr lang="cs-CZ" sz="2000" dirty="0"/>
              <a:t>dejte mi vědět na </a:t>
            </a:r>
            <a:r>
              <a:rPr lang="cs-CZ" sz="2000" dirty="0">
                <a:hlinkClick r:id="rId2"/>
              </a:rPr>
              <a:t>hes@sperkarka-textu.cz</a:t>
            </a:r>
            <a:r>
              <a:rPr lang="cs-CZ" sz="2000" dirty="0"/>
              <a:t> </a:t>
            </a:r>
            <a:r>
              <a:rPr lang="cs-CZ" sz="2000" dirty="0">
                <a:sym typeface="Wingdings" panose="05000000000000000000" pitchFamily="2" charset="2"/>
              </a:rPr>
              <a:t></a:t>
            </a:r>
            <a:endParaRPr lang="cs-CZ" sz="2000" dirty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65EDC1-C12D-49D7-8E33-CB055B30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425930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1B6FC-DDF5-427A-8D3A-770C55EC7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že to jsou ty copy světy?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A23665-3AD1-4B51-9C43-9486865CE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copy = inzerát, reklamní text</a:t>
            </a:r>
          </a:p>
          <a:p>
            <a:r>
              <a:rPr lang="cs-CZ" dirty="0"/>
              <a:t>copywriter (</a:t>
            </a:r>
            <a:r>
              <a:rPr lang="cs-CZ" dirty="0" err="1"/>
              <a:t>copík</a:t>
            </a:r>
            <a:r>
              <a:rPr lang="cs-CZ" dirty="0"/>
              <a:t>) = reklamní textař (trochu spisovatel, trochu psycholog, marketér, kreativec, kouzelník…)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Důležitá věc:</a:t>
            </a:r>
          </a:p>
          <a:p>
            <a:pPr marL="0" indent="0">
              <a:buNone/>
            </a:pPr>
            <a:r>
              <a:rPr lang="cs-CZ" b="1" dirty="0"/>
              <a:t>Nemusíte být profi copywriter, abyste napsali skvělý text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Inspirujte se následujícími tipy a fígly psavců z povolání.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20C760-B982-471E-8D49-65B6DD54C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227776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3DDC1-F989-4F44-9EE9-2C68EB280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#0 Ujasněte si cíl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5EBD87-F455-409C-9999-8F15F478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pozná skvělý text? Splnil svůj cíl.</a:t>
            </a:r>
          </a:p>
          <a:p>
            <a:r>
              <a:rPr lang="cs-CZ" dirty="0"/>
              <a:t>Chcete dostat lidi na akci, kterou pořádáte? Pobavit je facebookovým příspěvkem? Rozpoutat diskusi? Chcete, aby se přihlásili k odběru vašeho newsletteru?</a:t>
            </a:r>
          </a:p>
          <a:p>
            <a:r>
              <a:rPr lang="cs-CZ" dirty="0"/>
              <a:t>Určete si konkrétní cíl a mějte ho na paměti po celou dobu psaní.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2F7D46-9E98-4D98-A9B3-5B08FBA76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89407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6DCE0-E030-4003-859B-ED1A9F2EC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#1 </a:t>
            </a:r>
            <a:r>
              <a:rPr lang="cs-CZ" b="1" dirty="0"/>
              <a:t>Pište pro svého čtenáře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3D461A-C832-4854-B6DB-B74E02870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je čtenář vašich textů? Co ho zajímá, baví, trápí?</a:t>
            </a:r>
          </a:p>
          <a:p>
            <a:r>
              <a:rPr lang="cs-CZ" dirty="0"/>
              <a:t>Vyzdvihněte přínosy. Zdůrazněte hodnotu pro čtenáře.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 </a:t>
            </a:r>
            <a:r>
              <a:rPr lang="cs-CZ" dirty="0"/>
              <a:t>Letos se v knihovnách opět vyhlašuje Čtenář roku.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 </a:t>
            </a:r>
            <a:r>
              <a:rPr lang="cs-CZ" dirty="0"/>
              <a:t>Staňte se Čtenářem roku a vyhrajte knížku.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D2A656-6FFD-42B9-B7EB-68ADE2E88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301579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1AAB25-78DC-4EB3-8877-81D489B73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764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Zaujměte už nadpisem nebo první větou. Využijte akční sloveso (přijďte, zjistěte, ušetřete, nebojte se, přidejte se…), číslovky, proč a jak.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Myslete na čtenářovo pohodlí. Usnadněte mu čtení pomocí</a:t>
            </a:r>
          </a:p>
          <a:p>
            <a:pPr lvl="1"/>
            <a:r>
              <a:rPr lang="cs-CZ" sz="2600" dirty="0"/>
              <a:t>odstavců,</a:t>
            </a:r>
          </a:p>
          <a:p>
            <a:pPr lvl="1"/>
            <a:r>
              <a:rPr lang="cs-CZ" sz="2600" dirty="0"/>
              <a:t>výčtů,</a:t>
            </a:r>
          </a:p>
          <a:p>
            <a:pPr lvl="1"/>
            <a:r>
              <a:rPr lang="cs-CZ" sz="2600" dirty="0"/>
              <a:t>nadpisů,</a:t>
            </a:r>
          </a:p>
          <a:p>
            <a:pPr lvl="1"/>
            <a:r>
              <a:rPr lang="cs-CZ" sz="2600" dirty="0"/>
              <a:t>podnadpisů…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Knihy čteme, ale online texty skenujeme.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2FC01C-4F1A-4723-AC9B-C76A9825E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229323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F99A5-A6E8-4DCA-AF3D-0DAE886F8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#2 </a:t>
            </a:r>
            <a:r>
              <a:rPr lang="cs-CZ" b="1" dirty="0"/>
              <a:t>Odlište 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E34A43-3E9B-4C10-AF2D-E05AE5A36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Buďte otevření a upřímní. Autenticita je víc než originalita!</a:t>
            </a:r>
          </a:p>
          <a:p>
            <a:r>
              <a:rPr lang="cs-CZ" dirty="0"/>
              <a:t>Mluvte jazykem svého kmene: </a:t>
            </a:r>
            <a:r>
              <a:rPr lang="cs-CZ" dirty="0" err="1"/>
              <a:t>lidštinou</a:t>
            </a:r>
            <a:r>
              <a:rPr lang="cs-CZ" dirty="0"/>
              <a:t>. Zbavte se trpného rodu.</a:t>
            </a:r>
          </a:p>
          <a:p>
            <a:r>
              <a:rPr lang="cs-CZ" dirty="0"/>
              <a:t>Pište jednoduše a buďte konkrétní.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 Z provozních důvodů zavřeno.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 Dnes máme celý den zavřeno, protože v naší čtvrti vypadla elektřina. Omlouváme se!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9683BD-8427-4486-BC61-EDE70F369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388262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A5236D-6DE3-43ED-9558-F20EBF0A2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474598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 V březnu vás čeká řada zajímavých akcí, přednášek a workshopů.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 10 březnových akcí, které si žádný milovník knih nenechá ujít.</a:t>
            </a:r>
          </a:p>
          <a:p>
            <a:pPr>
              <a:buFont typeface="Wingdings" panose="05000000000000000000" pitchFamily="2" charset="2"/>
              <a:buChar char="J"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 S</a:t>
            </a:r>
            <a:r>
              <a:rPr lang="cs-CZ" dirty="0"/>
              <a:t>eznámení s novinkami knižní produkce.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 Seznamte </a:t>
            </a:r>
            <a:r>
              <a:rPr lang="cs-CZ" dirty="0"/>
              <a:t>se s 15 knižními novinkami.</a:t>
            </a:r>
          </a:p>
          <a:p>
            <a:pPr>
              <a:buFont typeface="Wingdings" panose="05000000000000000000" pitchFamily="2" charset="2"/>
              <a:buChar char="J"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 Vážený zákazníku, vaše platba je v prodlení.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 Hezký den, Martino, ještě jsme od vás neobdrželi platbu za únor.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019F1A-AB72-4149-A914-C77920524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302170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2958F-5BC0-4E0D-BFCF-597DA99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72"/>
            <a:ext cx="10515600" cy="1325563"/>
          </a:xfrm>
        </p:spPr>
        <p:txBody>
          <a:bodyPr/>
          <a:lstStyle/>
          <a:p>
            <a:r>
              <a:rPr lang="cs-CZ" b="1" dirty="0"/>
              <a:t>#3 Zkontrolujte, škrtejte a editujte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CEA15-6B85-43A7-B403-3E9C24278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903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Chyby a překlepy snižují vaši profesionalitu. Zbavte se jich.</a:t>
            </a:r>
          </a:p>
          <a:p>
            <a:r>
              <a:rPr lang="cs-CZ" dirty="0"/>
              <a:t>Mezi korektory „nejoblíbenější“ lahůdky: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000" dirty="0"/>
              <a:t>1) by jsme / </a:t>
            </a:r>
            <a:r>
              <a:rPr lang="cs-CZ" sz="2000" dirty="0" err="1"/>
              <a:t>bysme</a:t>
            </a:r>
            <a:r>
              <a:rPr lang="cs-CZ" sz="2000" dirty="0"/>
              <a:t> namísto bychom		</a:t>
            </a:r>
          </a:p>
          <a:p>
            <a:pPr marL="0" indent="0">
              <a:buNone/>
            </a:pPr>
            <a:r>
              <a:rPr lang="cs-CZ" sz="2000" dirty="0"/>
              <a:t>	2) ji/jí, mně/mě, můj/svůj		</a:t>
            </a:r>
          </a:p>
          <a:p>
            <a:pPr marL="0" indent="0">
              <a:buNone/>
            </a:pPr>
            <a:r>
              <a:rPr lang="cs-CZ" sz="2000" dirty="0"/>
              <a:t>	3) holt/hold, díky/kvůli</a:t>
            </a:r>
          </a:p>
          <a:p>
            <a:pPr marL="0" indent="0">
              <a:buNone/>
            </a:pPr>
            <a:r>
              <a:rPr lang="cs-CZ" sz="2000" dirty="0"/>
              <a:t>	4) </a:t>
            </a:r>
            <a:r>
              <a:rPr lang="cs-CZ" sz="2000" dirty="0" err="1"/>
              <a:t>angločeština</a:t>
            </a:r>
            <a:r>
              <a:rPr lang="cs-CZ" sz="2000" dirty="0"/>
              <a:t> (moje jméno je, mějte hezký den)</a:t>
            </a:r>
          </a:p>
          <a:p>
            <a:pPr marL="0" indent="0">
              <a:buNone/>
            </a:pPr>
            <a:r>
              <a:rPr lang="cs-CZ" sz="2000" dirty="0"/>
              <a:t>	5) interpunkce</a:t>
            </a:r>
          </a:p>
          <a:p>
            <a:pPr marL="0" indent="0">
              <a:buNone/>
            </a:pPr>
            <a:r>
              <a:rPr lang="cs-CZ" sz="2000" dirty="0"/>
              <a:t>	6) přídavná jména s číslovkou (</a:t>
            </a:r>
            <a:r>
              <a:rPr lang="cs-CZ" sz="2000" strike="sngStrike" dirty="0"/>
              <a:t>8mi-stránkový</a:t>
            </a:r>
            <a:r>
              <a:rPr lang="cs-CZ" sz="2000" dirty="0"/>
              <a:t> 8stránkový, </a:t>
            </a:r>
            <a:r>
              <a:rPr lang="cs-CZ" sz="2000" strike="sngStrike" dirty="0"/>
              <a:t>20tiletý</a:t>
            </a:r>
            <a:r>
              <a:rPr lang="cs-CZ" sz="2000" dirty="0"/>
              <a:t> 20letý apod.)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dirty="0"/>
              <a:t>Autorská slepota si nevybírá. </a:t>
            </a:r>
            <a:r>
              <a:rPr lang="cs-CZ" dirty="0">
                <a:sym typeface="Wingdings" panose="05000000000000000000" pitchFamily="2" charset="2"/>
              </a:rPr>
              <a:t> Dejte svůj text přečíst nezaujatým očím.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47808B-4817-461E-9BD1-4F89C5297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2226111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EF529-1E7D-4830-AF0E-12926FFC7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Mizérie s mezerami, pomlčkami a výčty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9EFDF9-4076-4048-B71A-8EFFB4819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38325"/>
            <a:ext cx="5441742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spojovník - versus pomlčka –</a:t>
            </a:r>
          </a:p>
          <a:p>
            <a:r>
              <a:rPr lang="cs-CZ" dirty="0"/>
              <a:t>strana 130–132, zavřeno červenec–srpen</a:t>
            </a:r>
          </a:p>
          <a:p>
            <a:r>
              <a:rPr lang="cs-CZ" dirty="0"/>
              <a:t>otevírací doba 8–14 hod. </a:t>
            </a:r>
          </a:p>
          <a:p>
            <a:r>
              <a:rPr lang="cs-CZ" dirty="0"/>
              <a:t>20. 3.</a:t>
            </a:r>
            <a:r>
              <a:rPr lang="es-ES" dirty="0"/>
              <a:t> </a:t>
            </a:r>
            <a:r>
              <a:rPr lang="cs-CZ" dirty="0"/>
              <a:t>2019</a:t>
            </a:r>
          </a:p>
          <a:p>
            <a:r>
              <a:rPr lang="cs-CZ" dirty="0"/>
              <a:t>20</a:t>
            </a:r>
            <a:r>
              <a:rPr lang="es-ES" dirty="0"/>
              <a:t>.–</a:t>
            </a:r>
            <a:r>
              <a:rPr lang="cs-CZ" dirty="0"/>
              <a:t>21</a:t>
            </a:r>
            <a:r>
              <a:rPr lang="es-ES" dirty="0"/>
              <a:t>. </a:t>
            </a:r>
            <a:r>
              <a:rPr lang="cs-CZ" dirty="0"/>
              <a:t>3</a:t>
            </a:r>
            <a:r>
              <a:rPr lang="es-ES" dirty="0"/>
              <a:t>. (</a:t>
            </a:r>
            <a:r>
              <a:rPr lang="cs-CZ" dirty="0"/>
              <a:t>oproti tomu: 2</a:t>
            </a:r>
            <a:r>
              <a:rPr lang="es-ES" dirty="0"/>
              <a:t>0. </a:t>
            </a:r>
            <a:r>
              <a:rPr lang="cs-CZ" dirty="0"/>
              <a:t>3</a:t>
            </a:r>
            <a:r>
              <a:rPr lang="es-ES" dirty="0"/>
              <a:t>. – </a:t>
            </a:r>
            <a:r>
              <a:rPr lang="cs-CZ" dirty="0"/>
              <a:t>21</a:t>
            </a:r>
            <a:r>
              <a:rPr lang="es-ES" dirty="0"/>
              <a:t>. </a:t>
            </a:r>
            <a:r>
              <a:rPr lang="cs-CZ" dirty="0"/>
              <a:t>3</a:t>
            </a:r>
            <a:r>
              <a:rPr lang="es-ES" dirty="0"/>
              <a:t>.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Výčty v textech jsou super, protože</a:t>
            </a:r>
            <a:endParaRPr lang="cs-CZ" dirty="0"/>
          </a:p>
          <a:p>
            <a:r>
              <a:rPr lang="cs-CZ" dirty="0"/>
              <a:t>jsou přehledné,</a:t>
            </a:r>
          </a:p>
          <a:p>
            <a:r>
              <a:rPr lang="cs-CZ" dirty="0"/>
              <a:t>vypíchnou důležitosti,</a:t>
            </a:r>
          </a:p>
          <a:p>
            <a:r>
              <a:rPr lang="cs-CZ" dirty="0"/>
              <a:t>neobsahují omáčku (většinou),</a:t>
            </a:r>
          </a:p>
          <a:p>
            <a:r>
              <a:rPr lang="cs-CZ" dirty="0"/>
              <a:t>příjemně se čtou (vzpomeňte na skenování).</a:t>
            </a:r>
          </a:p>
          <a:p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5EF3165-5185-4F1D-9368-9A18B7A68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7548" y="1934817"/>
            <a:ext cx="5804452" cy="61085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2600" b="1" dirty="0"/>
          </a:p>
          <a:p>
            <a:r>
              <a:rPr lang="cs-CZ" sz="2600" dirty="0"/>
              <a:t>Antoine de Saint-Exupéry</a:t>
            </a:r>
          </a:p>
          <a:p>
            <a:r>
              <a:rPr lang="cs-CZ" sz="2600" dirty="0"/>
              <a:t>obor kuchař-číšník</a:t>
            </a:r>
          </a:p>
          <a:p>
            <a:r>
              <a:rPr lang="cs-CZ" sz="2600" dirty="0"/>
              <a:t>červeno-fialová barva</a:t>
            </a:r>
          </a:p>
          <a:p>
            <a:r>
              <a:rPr lang="cs-CZ" sz="2600" dirty="0"/>
              <a:t>web: sperkarka-textu.cz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Proč jsou výčty v textech super?</a:t>
            </a:r>
            <a:endParaRPr lang="cs-CZ" dirty="0"/>
          </a:p>
          <a:p>
            <a:pPr lvl="0"/>
            <a:r>
              <a:rPr lang="cs-CZ" dirty="0"/>
              <a:t>Jsou přehledné.</a:t>
            </a:r>
          </a:p>
          <a:p>
            <a:pPr lvl="0"/>
            <a:r>
              <a:rPr lang="cs-CZ" dirty="0"/>
              <a:t>Vypíchnou důležitosti.</a:t>
            </a:r>
          </a:p>
          <a:p>
            <a:pPr lvl="0"/>
            <a:r>
              <a:rPr lang="cs-CZ" dirty="0"/>
              <a:t>Neobsahují omáčku (většinou).</a:t>
            </a:r>
          </a:p>
          <a:p>
            <a:pPr lvl="0"/>
            <a:r>
              <a:rPr lang="cs-CZ" dirty="0"/>
              <a:t>Příjemně se čtou (vzpomeňte na skenování).</a:t>
            </a:r>
          </a:p>
          <a:p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90A6B578-BAD9-4E96-A552-73C57E34A34D}"/>
              </a:ext>
            </a:extLst>
          </p:cNvPr>
          <p:cNvSpPr txBox="1">
            <a:spLocks/>
          </p:cNvSpPr>
          <p:nvPr/>
        </p:nvSpPr>
        <p:spPr>
          <a:xfrm>
            <a:off x="5907157" y="2035519"/>
            <a:ext cx="45753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302CA3-F3C7-4AC0-8A8E-DEF169498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www.sperkarka-textu.cz</a:t>
            </a:r>
          </a:p>
        </p:txBody>
      </p:sp>
    </p:spTree>
    <p:extLst>
      <p:ext uri="{BB962C8B-B14F-4D97-AF65-F5344CB8AC3E}">
        <p14:creationId xmlns:p14="http://schemas.microsoft.com/office/powerpoint/2010/main" val="388588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</TotalTime>
  <Words>555</Words>
  <Application>Microsoft Office PowerPoint</Application>
  <PresentationFormat>Širokoúhlá obrazovka</PresentationFormat>
  <Paragraphs>109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Motiv Office</vt:lpstr>
      <vt:lpstr>Letem copy světem</vt:lpstr>
      <vt:lpstr>A co že to jsou ty copy světy?</vt:lpstr>
      <vt:lpstr>#0 Ujasněte si cíl textu</vt:lpstr>
      <vt:lpstr>#1 Pište pro svého čtenáře</vt:lpstr>
      <vt:lpstr>Prezentace aplikace PowerPoint</vt:lpstr>
      <vt:lpstr>#2 Odlište se</vt:lpstr>
      <vt:lpstr>Prezentace aplikace PowerPoint</vt:lpstr>
      <vt:lpstr>#3 Zkontrolujte, škrtejte a editujte</vt:lpstr>
      <vt:lpstr>Mizérie s mezerami, pomlčkami a výčty</vt:lpstr>
      <vt:lpstr>#4 Vyšperkujte detaily</vt:lpstr>
      <vt:lpstr>Děkuju!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Letem copy světem</dc:title>
  <dc:creator>Martina Hudečková</dc:creator>
  <cp:lastModifiedBy>Martina Hudečková</cp:lastModifiedBy>
  <cp:revision>44</cp:revision>
  <dcterms:created xsi:type="dcterms:W3CDTF">2019-03-14T20:34:59Z</dcterms:created>
  <dcterms:modified xsi:type="dcterms:W3CDTF">2019-03-18T21:06:14Z</dcterms:modified>
</cp:coreProperties>
</file>