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86" r:id="rId4"/>
    <p:sldId id="287" r:id="rId5"/>
    <p:sldId id="288" r:id="rId6"/>
    <p:sldId id="257" r:id="rId7"/>
    <p:sldId id="258" r:id="rId8"/>
    <p:sldId id="261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89" r:id="rId17"/>
    <p:sldId id="271" r:id="rId18"/>
    <p:sldId id="272" r:id="rId19"/>
    <p:sldId id="273" r:id="rId20"/>
    <p:sldId id="274" r:id="rId21"/>
    <p:sldId id="282" r:id="rId22"/>
    <p:sldId id="275" r:id="rId23"/>
    <p:sldId id="283" r:id="rId24"/>
    <p:sldId id="276" r:id="rId25"/>
    <p:sldId id="279" r:id="rId26"/>
    <p:sldId id="278" r:id="rId27"/>
    <p:sldId id="277" r:id="rId28"/>
    <p:sldId id="280" r:id="rId29"/>
    <p:sldId id="28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B58EC-B97F-4AF3-8AA3-8242F30555DF}" v="11" dt="2022-04-05T03:49:03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 Markoš" userId="4b26e2289136c0fe" providerId="LiveId" clId="{22DB58EC-B97F-4AF3-8AA3-8242F30555DF}"/>
    <pc:docChg chg="undo custSel addSld modSld">
      <pc:chgData name="Ján Markoš" userId="4b26e2289136c0fe" providerId="LiveId" clId="{22DB58EC-B97F-4AF3-8AA3-8242F30555DF}" dt="2022-04-05T03:50:32.285" v="329" actId="26606"/>
      <pc:docMkLst>
        <pc:docMk/>
      </pc:docMkLst>
      <pc:sldChg chg="addSp delSp modSp mod setClrOvrMap">
        <pc:chgData name="Ján Markoš" userId="4b26e2289136c0fe" providerId="LiveId" clId="{22DB58EC-B97F-4AF3-8AA3-8242F30555DF}" dt="2022-04-05T03:40:11.986" v="240" actId="27614"/>
        <pc:sldMkLst>
          <pc:docMk/>
          <pc:sldMk cId="234524020" sldId="265"/>
        </pc:sldMkLst>
        <pc:spChg chg="mod ord">
          <ac:chgData name="Ján Markoš" userId="4b26e2289136c0fe" providerId="LiveId" clId="{22DB58EC-B97F-4AF3-8AA3-8242F30555DF}" dt="2022-04-05T03:40:06.451" v="239" actId="26606"/>
          <ac:spMkLst>
            <pc:docMk/>
            <pc:sldMk cId="234524020" sldId="265"/>
            <ac:spMk id="2" creationId="{84417F6D-933E-450C-93AB-01AD6D94EF8F}"/>
          </ac:spMkLst>
        </pc:spChg>
        <pc:spChg chg="add del">
          <ac:chgData name="Ján Markoš" userId="4b26e2289136c0fe" providerId="LiveId" clId="{22DB58EC-B97F-4AF3-8AA3-8242F30555DF}" dt="2022-04-05T03:40:06.451" v="239" actId="26606"/>
          <ac:spMkLst>
            <pc:docMk/>
            <pc:sldMk cId="234524020" sldId="265"/>
            <ac:spMk id="135" creationId="{06DA9DF9-31F7-4056-B42E-878CC92417B8}"/>
          </ac:spMkLst>
        </pc:spChg>
        <pc:spChg chg="add del">
          <ac:chgData name="Ján Markoš" userId="4b26e2289136c0fe" providerId="LiveId" clId="{22DB58EC-B97F-4AF3-8AA3-8242F30555DF}" dt="2022-04-05T03:39:04.526" v="224" actId="26606"/>
          <ac:spMkLst>
            <pc:docMk/>
            <pc:sldMk cId="234524020" sldId="265"/>
            <ac:spMk id="192" creationId="{0671A8AE-40A1-4631-A6B8-581AFF065482}"/>
          </ac:spMkLst>
        </pc:spChg>
        <pc:spChg chg="add del">
          <ac:chgData name="Ján Markoš" userId="4b26e2289136c0fe" providerId="LiveId" clId="{22DB58EC-B97F-4AF3-8AA3-8242F30555DF}" dt="2022-04-05T03:39:04.526" v="224" actId="26606"/>
          <ac:spMkLst>
            <pc:docMk/>
            <pc:sldMk cId="234524020" sldId="265"/>
            <ac:spMk id="193" creationId="{AB58EF07-17C2-48CF-ABB0-EEF1F17CB8F0}"/>
          </ac:spMkLst>
        </pc:spChg>
        <pc:spChg chg="add del">
          <ac:chgData name="Ján Markoš" userId="4b26e2289136c0fe" providerId="LiveId" clId="{22DB58EC-B97F-4AF3-8AA3-8242F30555DF}" dt="2022-04-05T03:39:04.526" v="224" actId="26606"/>
          <ac:spMkLst>
            <pc:docMk/>
            <pc:sldMk cId="234524020" sldId="265"/>
            <ac:spMk id="194" creationId="{AF2F604E-43BE-4DC3-B983-E071523364F8}"/>
          </ac:spMkLst>
        </pc:spChg>
        <pc:spChg chg="add del">
          <ac:chgData name="Ján Markoš" userId="4b26e2289136c0fe" providerId="LiveId" clId="{22DB58EC-B97F-4AF3-8AA3-8242F30555DF}" dt="2022-04-05T03:39:04.526" v="224" actId="26606"/>
          <ac:spMkLst>
            <pc:docMk/>
            <pc:sldMk cId="234524020" sldId="265"/>
            <ac:spMk id="195" creationId="{08C9B587-E65E-4B52-B37C-ABEBB6E87928}"/>
          </ac:spMkLst>
        </pc:spChg>
        <pc:spChg chg="add del">
          <ac:chgData name="Ján Markoš" userId="4b26e2289136c0fe" providerId="LiveId" clId="{22DB58EC-B97F-4AF3-8AA3-8242F30555DF}" dt="2022-04-05T03:39:20.888" v="228" actId="26606"/>
          <ac:spMkLst>
            <pc:docMk/>
            <pc:sldMk cId="234524020" sldId="265"/>
            <ac:spMk id="196" creationId="{08C9B587-E65E-4B52-B37C-ABEBB6E87928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97" creationId="{D2929CB1-0E3C-4B2D-ADC5-0154FB33BA44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98" creationId="{5F2F0C84-BE8C-4DC2-A6D3-30349A801D5C}"/>
          </ac:spMkLst>
        </pc:spChg>
        <pc:spChg chg="add del">
          <ac:chgData name="Ján Markoš" userId="4b26e2289136c0fe" providerId="LiveId" clId="{22DB58EC-B97F-4AF3-8AA3-8242F30555DF}" dt="2022-04-05T03:39:15.215" v="226" actId="26606"/>
          <ac:spMkLst>
            <pc:docMk/>
            <pc:sldMk cId="234524020" sldId="265"/>
            <ac:spMk id="10244" creationId="{E91DC736-0EF8-4F87-9146-EBF1D2EE4D3D}"/>
          </ac:spMkLst>
        </pc:spChg>
        <pc:spChg chg="add del">
          <ac:chgData name="Ján Markoš" userId="4b26e2289136c0fe" providerId="LiveId" clId="{22DB58EC-B97F-4AF3-8AA3-8242F30555DF}" dt="2022-04-05T03:39:15.215" v="226" actId="26606"/>
          <ac:spMkLst>
            <pc:docMk/>
            <pc:sldMk cId="234524020" sldId="265"/>
            <ac:spMk id="10245" creationId="{097CD68E-23E3-4007-8847-CD0944C4F7BE}"/>
          </ac:spMkLst>
        </pc:spChg>
        <pc:spChg chg="add del">
          <ac:chgData name="Ján Markoš" userId="4b26e2289136c0fe" providerId="LiveId" clId="{22DB58EC-B97F-4AF3-8AA3-8242F30555DF}" dt="2022-04-05T03:39:15.215" v="226" actId="26606"/>
          <ac:spMkLst>
            <pc:docMk/>
            <pc:sldMk cId="234524020" sldId="265"/>
            <ac:spMk id="10246" creationId="{AF2F604E-43BE-4DC3-B983-E071523364F8}"/>
          </ac:spMkLst>
        </pc:spChg>
        <pc:spChg chg="add del">
          <ac:chgData name="Ján Markoš" userId="4b26e2289136c0fe" providerId="LiveId" clId="{22DB58EC-B97F-4AF3-8AA3-8242F30555DF}" dt="2022-04-05T03:39:15.215" v="226" actId="26606"/>
          <ac:spMkLst>
            <pc:docMk/>
            <pc:sldMk cId="234524020" sldId="265"/>
            <ac:spMk id="10247" creationId="{08C9B587-E65E-4B52-B37C-ABEBB6E87928}"/>
          </ac:spMkLst>
        </pc:spChg>
        <pc:spChg chg="add del">
          <ac:chgData name="Ján Markoš" userId="4b26e2289136c0fe" providerId="LiveId" clId="{22DB58EC-B97F-4AF3-8AA3-8242F30555DF}" dt="2022-04-05T03:39:20.888" v="228" actId="26606"/>
          <ac:spMkLst>
            <pc:docMk/>
            <pc:sldMk cId="234524020" sldId="265"/>
            <ac:spMk id="10249" creationId="{55666830-9A19-4E01-8505-D6C7F9AC5665}"/>
          </ac:spMkLst>
        </pc:spChg>
        <pc:spChg chg="add del">
          <ac:chgData name="Ján Markoš" userId="4b26e2289136c0fe" providerId="LiveId" clId="{22DB58EC-B97F-4AF3-8AA3-8242F30555DF}" dt="2022-04-05T03:39:20.888" v="228" actId="26606"/>
          <ac:spMkLst>
            <pc:docMk/>
            <pc:sldMk cId="234524020" sldId="265"/>
            <ac:spMk id="10250" creationId="{AE9FC877-7FB6-4D22-9988-35420644E202}"/>
          </ac:spMkLst>
        </pc:spChg>
        <pc:spChg chg="add del">
          <ac:chgData name="Ján Markoš" userId="4b26e2289136c0fe" providerId="LiveId" clId="{22DB58EC-B97F-4AF3-8AA3-8242F30555DF}" dt="2022-04-05T03:39:20.888" v="228" actId="26606"/>
          <ac:spMkLst>
            <pc:docMk/>
            <pc:sldMk cId="234524020" sldId="265"/>
            <ac:spMk id="10251" creationId="{E41809D1-F12E-46BB-B804-5F209D325E8B}"/>
          </ac:spMkLst>
        </pc:spChg>
        <pc:spChg chg="add del">
          <ac:chgData name="Ján Markoš" userId="4b26e2289136c0fe" providerId="LiveId" clId="{22DB58EC-B97F-4AF3-8AA3-8242F30555DF}" dt="2022-04-05T03:39:20.888" v="228" actId="26606"/>
          <ac:spMkLst>
            <pc:docMk/>
            <pc:sldMk cId="234524020" sldId="265"/>
            <ac:spMk id="10252" creationId="{AF2F604E-43BE-4DC3-B983-E071523364F8}"/>
          </ac:spMkLst>
        </pc:spChg>
        <pc:spChg chg="add del">
          <ac:chgData name="Ján Markoš" userId="4b26e2289136c0fe" providerId="LiveId" clId="{22DB58EC-B97F-4AF3-8AA3-8242F30555DF}" dt="2022-04-05T03:39:26.811" v="230" actId="26606"/>
          <ac:spMkLst>
            <pc:docMk/>
            <pc:sldMk cId="234524020" sldId="265"/>
            <ac:spMk id="10254" creationId="{68AF5748-FED8-45BA-8631-26D1D10F3246}"/>
          </ac:spMkLst>
        </pc:spChg>
        <pc:spChg chg="add del">
          <ac:chgData name="Ján Markoš" userId="4b26e2289136c0fe" providerId="LiveId" clId="{22DB58EC-B97F-4AF3-8AA3-8242F30555DF}" dt="2022-04-05T03:39:26.811" v="230" actId="26606"/>
          <ac:spMkLst>
            <pc:docMk/>
            <pc:sldMk cId="234524020" sldId="265"/>
            <ac:spMk id="10255" creationId="{AF2F604E-43BE-4DC3-B983-E071523364F8}"/>
          </ac:spMkLst>
        </pc:spChg>
        <pc:spChg chg="add del">
          <ac:chgData name="Ján Markoš" userId="4b26e2289136c0fe" providerId="LiveId" clId="{22DB58EC-B97F-4AF3-8AA3-8242F30555DF}" dt="2022-04-05T03:39:26.811" v="230" actId="26606"/>
          <ac:spMkLst>
            <pc:docMk/>
            <pc:sldMk cId="234524020" sldId="265"/>
            <ac:spMk id="10256" creationId="{08C9B587-E65E-4B52-B37C-ABEBB6E87928}"/>
          </ac:spMkLst>
        </pc:spChg>
        <pc:spChg chg="add del">
          <ac:chgData name="Ján Markoš" userId="4b26e2289136c0fe" providerId="LiveId" clId="{22DB58EC-B97F-4AF3-8AA3-8242F30555DF}" dt="2022-04-05T03:39:31.122" v="232" actId="26606"/>
          <ac:spMkLst>
            <pc:docMk/>
            <pc:sldMk cId="234524020" sldId="265"/>
            <ac:spMk id="10258" creationId="{ECC07320-C2CA-4E29-8481-9D9E143C7788}"/>
          </ac:spMkLst>
        </pc:spChg>
        <pc:spChg chg="add del">
          <ac:chgData name="Ján Markoš" userId="4b26e2289136c0fe" providerId="LiveId" clId="{22DB58EC-B97F-4AF3-8AA3-8242F30555DF}" dt="2022-04-05T03:39:31.122" v="232" actId="26606"/>
          <ac:spMkLst>
            <pc:docMk/>
            <pc:sldMk cId="234524020" sldId="265"/>
            <ac:spMk id="10259" creationId="{178FB36B-5BFE-42CA-BC60-1115E0D95EEC}"/>
          </ac:spMkLst>
        </pc:spChg>
        <pc:spChg chg="add del">
          <ac:chgData name="Ján Markoš" userId="4b26e2289136c0fe" providerId="LiveId" clId="{22DB58EC-B97F-4AF3-8AA3-8242F30555DF}" dt="2022-04-05T03:39:39.207" v="234" actId="26606"/>
          <ac:spMkLst>
            <pc:docMk/>
            <pc:sldMk cId="234524020" sldId="265"/>
            <ac:spMk id="10261" creationId="{9B7AD9F6-8CE7-4299-8FC6-328F4DCD3FF9}"/>
          </ac:spMkLst>
        </pc:spChg>
        <pc:spChg chg="add del">
          <ac:chgData name="Ján Markoš" userId="4b26e2289136c0fe" providerId="LiveId" clId="{22DB58EC-B97F-4AF3-8AA3-8242F30555DF}" dt="2022-04-05T03:39:39.207" v="234" actId="26606"/>
          <ac:spMkLst>
            <pc:docMk/>
            <pc:sldMk cId="234524020" sldId="265"/>
            <ac:spMk id="10262" creationId="{F49775AF-8896-43EE-92C6-83497D6DC56F}"/>
          </ac:spMkLst>
        </pc:spChg>
        <pc:spChg chg="add del">
          <ac:chgData name="Ján Markoš" userId="4b26e2289136c0fe" providerId="LiveId" clId="{22DB58EC-B97F-4AF3-8AA3-8242F30555DF}" dt="2022-04-05T03:39:58.079" v="236" actId="26606"/>
          <ac:spMkLst>
            <pc:docMk/>
            <pc:sldMk cId="234524020" sldId="265"/>
            <ac:spMk id="10264" creationId="{9B7AD9F6-8CE7-4299-8FC6-328F4DCD3FF9}"/>
          </ac:spMkLst>
        </pc:spChg>
        <pc:spChg chg="add del">
          <ac:chgData name="Ján Markoš" userId="4b26e2289136c0fe" providerId="LiveId" clId="{22DB58EC-B97F-4AF3-8AA3-8242F30555DF}" dt="2022-04-05T03:39:58.079" v="236" actId="26606"/>
          <ac:spMkLst>
            <pc:docMk/>
            <pc:sldMk cId="234524020" sldId="265"/>
            <ac:spMk id="10265" creationId="{F49775AF-8896-43EE-92C6-83497D6DC56F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0267" creationId="{362D44EE-C852-4460-B8B5-C4F2BC20510C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0268" creationId="{658970D8-8D1D-4B5C-894B-E871CC86543D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0269" creationId="{F227E5B6-9132-43CA-B503-37A18562ADF2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0270" creationId="{03C2051E-A88D-48E5-BACF-AAED17892722}"/>
          </ac:spMkLst>
        </pc:spChg>
        <pc:spChg chg="add del">
          <ac:chgData name="Ján Markoš" userId="4b26e2289136c0fe" providerId="LiveId" clId="{22DB58EC-B97F-4AF3-8AA3-8242F30555DF}" dt="2022-04-05T03:40:06.425" v="238" actId="26606"/>
          <ac:spMkLst>
            <pc:docMk/>
            <pc:sldMk cId="234524020" sldId="265"/>
            <ac:spMk id="10271" creationId="{7821A508-2985-4905-874A-527429BAABFA}"/>
          </ac:spMkLst>
        </pc:spChg>
        <pc:spChg chg="add">
          <ac:chgData name="Ján Markoš" userId="4b26e2289136c0fe" providerId="LiveId" clId="{22DB58EC-B97F-4AF3-8AA3-8242F30555DF}" dt="2022-04-05T03:40:06.451" v="239" actId="26606"/>
          <ac:spMkLst>
            <pc:docMk/>
            <pc:sldMk cId="234524020" sldId="265"/>
            <ac:spMk id="10273" creationId="{9B7AD9F6-8CE7-4299-8FC6-328F4DCD3FF9}"/>
          </ac:spMkLst>
        </pc:spChg>
        <pc:spChg chg="add">
          <ac:chgData name="Ján Markoš" userId="4b26e2289136c0fe" providerId="LiveId" clId="{22DB58EC-B97F-4AF3-8AA3-8242F30555DF}" dt="2022-04-05T03:40:06.451" v="239" actId="26606"/>
          <ac:spMkLst>
            <pc:docMk/>
            <pc:sldMk cId="234524020" sldId="265"/>
            <ac:spMk id="10274" creationId="{82580482-BA80-420A-8A05-C58E97F26B21}"/>
          </ac:spMkLst>
        </pc:spChg>
        <pc:picChg chg="mod">
          <ac:chgData name="Ján Markoš" userId="4b26e2289136c0fe" providerId="LiveId" clId="{22DB58EC-B97F-4AF3-8AA3-8242F30555DF}" dt="2022-04-05T03:40:11.986" v="240" actId="27614"/>
          <ac:picMkLst>
            <pc:docMk/>
            <pc:sldMk cId="234524020" sldId="265"/>
            <ac:picMk id="10242" creationId="{E9949ABB-9FF8-4478-B869-8930F5836C52}"/>
          </ac:picMkLst>
        </pc:picChg>
      </pc:sldChg>
      <pc:sldChg chg="addSp delSp modSp mod setClrOvrMap">
        <pc:chgData name="Ján Markoš" userId="4b26e2289136c0fe" providerId="LiveId" clId="{22DB58EC-B97F-4AF3-8AA3-8242F30555DF}" dt="2022-04-05T03:37:38.583" v="222" actId="26606"/>
        <pc:sldMkLst>
          <pc:docMk/>
          <pc:sldMk cId="2648477951" sldId="277"/>
        </pc:sldMkLst>
        <pc:spChg chg="mod ord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2" creationId="{372F44F1-C7AD-4980-80D3-2CDC743C5DFD}"/>
          </ac:spMkLst>
        </pc:spChg>
        <pc:spChg chg="add del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9" creationId="{9B7AD9F6-8CE7-4299-8FC6-328F4DCD3FF9}"/>
          </ac:spMkLst>
        </pc:spChg>
        <pc:spChg chg="add del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11" creationId="{F49775AF-8896-43EE-92C6-83497D6DC56F}"/>
          </ac:spMkLst>
        </pc:spChg>
        <pc:spChg chg="add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16" creationId="{0671A8AE-40A1-4631-A6B8-581AFF065482}"/>
          </ac:spMkLst>
        </pc:spChg>
        <pc:spChg chg="add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18" creationId="{AB58EF07-17C2-48CF-ABB0-EEF1F17CB8F0}"/>
          </ac:spMkLst>
        </pc:spChg>
        <pc:spChg chg="add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20" creationId="{AF2F604E-43BE-4DC3-B983-E071523364F8}"/>
          </ac:spMkLst>
        </pc:spChg>
        <pc:spChg chg="add">
          <ac:chgData name="Ján Markoš" userId="4b26e2289136c0fe" providerId="LiveId" clId="{22DB58EC-B97F-4AF3-8AA3-8242F30555DF}" dt="2022-04-05T03:37:38.583" v="222" actId="26606"/>
          <ac:spMkLst>
            <pc:docMk/>
            <pc:sldMk cId="2648477951" sldId="277"/>
            <ac:spMk id="22" creationId="{08C9B587-E65E-4B52-B37C-ABEBB6E87928}"/>
          </ac:spMkLst>
        </pc:spChg>
        <pc:picChg chg="mod">
          <ac:chgData name="Ján Markoš" userId="4b26e2289136c0fe" providerId="LiveId" clId="{22DB58EC-B97F-4AF3-8AA3-8242F30555DF}" dt="2022-04-05T03:37:38.583" v="222" actId="26606"/>
          <ac:picMkLst>
            <pc:docMk/>
            <pc:sldMk cId="2648477951" sldId="277"/>
            <ac:picMk id="4" creationId="{10FA7E9A-8855-40D3-8C24-6644915B0A1E}"/>
          </ac:picMkLst>
        </pc:picChg>
      </pc:sldChg>
      <pc:sldChg chg="addSp delSp modSp mod">
        <pc:chgData name="Ján Markoš" userId="4b26e2289136c0fe" providerId="LiveId" clId="{22DB58EC-B97F-4AF3-8AA3-8242F30555DF}" dt="2022-04-05T03:50:32.285" v="329" actId="26606"/>
        <pc:sldMkLst>
          <pc:docMk/>
          <pc:sldMk cId="2554815036" sldId="284"/>
        </pc:sldMkLst>
        <pc:spChg chg="mod">
          <ac:chgData name="Ján Markoš" userId="4b26e2289136c0fe" providerId="LiveId" clId="{22DB58EC-B97F-4AF3-8AA3-8242F30555DF}" dt="2022-04-05T03:50:32.285" v="329" actId="26606"/>
          <ac:spMkLst>
            <pc:docMk/>
            <pc:sldMk cId="2554815036" sldId="284"/>
            <ac:spMk id="2" creationId="{15FF30BE-5C2D-44F6-ADA6-049DA3DA3625}"/>
          </ac:spMkLst>
        </pc:spChg>
        <pc:spChg chg="del">
          <ac:chgData name="Ján Markoš" userId="4b26e2289136c0fe" providerId="LiveId" clId="{22DB58EC-B97F-4AF3-8AA3-8242F30555DF}" dt="2022-04-05T03:50:32.285" v="329" actId="26606"/>
          <ac:spMkLst>
            <pc:docMk/>
            <pc:sldMk cId="2554815036" sldId="284"/>
            <ac:spMk id="71" creationId="{026A84AF-6F58-471A-BF1F-10D8C03511C4}"/>
          </ac:spMkLst>
        </pc:spChg>
        <pc:spChg chg="add">
          <ac:chgData name="Ján Markoš" userId="4b26e2289136c0fe" providerId="LiveId" clId="{22DB58EC-B97F-4AF3-8AA3-8242F30555DF}" dt="2022-04-05T03:50:32.285" v="329" actId="26606"/>
          <ac:spMkLst>
            <pc:docMk/>
            <pc:sldMk cId="2554815036" sldId="284"/>
            <ac:spMk id="135" creationId="{32E62931-8EB4-42BB-BAAB-D8757BE66D8E}"/>
          </ac:spMkLst>
        </pc:spChg>
        <pc:picChg chg="mod">
          <ac:chgData name="Ján Markoš" userId="4b26e2289136c0fe" providerId="LiveId" clId="{22DB58EC-B97F-4AF3-8AA3-8242F30555DF}" dt="2022-04-05T03:50:32.285" v="329" actId="26606"/>
          <ac:picMkLst>
            <pc:docMk/>
            <pc:sldMk cId="2554815036" sldId="284"/>
            <ac:picMk id="1026" creationId="{3C847D8B-04F3-4BE8-B2F3-8EAC3C12EF3A}"/>
          </ac:picMkLst>
        </pc:picChg>
      </pc:sldChg>
      <pc:sldChg chg="addSp delSp modSp mod modClrScheme delDesignElem chgLayout">
        <pc:chgData name="Ján Markoš" userId="4b26e2289136c0fe" providerId="LiveId" clId="{22DB58EC-B97F-4AF3-8AA3-8242F30555DF}" dt="2022-04-05T03:41:31.510" v="250" actId="26606"/>
        <pc:sldMkLst>
          <pc:docMk/>
          <pc:sldMk cId="3231273163" sldId="286"/>
        </pc:sldMkLst>
        <pc:spChg chg="mod ord">
          <ac:chgData name="Ján Markoš" userId="4b26e2289136c0fe" providerId="LiveId" clId="{22DB58EC-B97F-4AF3-8AA3-8242F30555DF}" dt="2022-04-05T03:41:31.510" v="250" actId="26606"/>
          <ac:spMkLst>
            <pc:docMk/>
            <pc:sldMk cId="3231273163" sldId="286"/>
            <ac:spMk id="4" creationId="{DEF33896-BDE6-450A-9CDC-6CF7AA95B16B}"/>
          </ac:spMkLst>
        </pc:spChg>
        <pc:spChg chg="add del mod">
          <ac:chgData name="Ján Markoš" userId="4b26e2289136c0fe" providerId="LiveId" clId="{22DB58EC-B97F-4AF3-8AA3-8242F30555DF}" dt="2022-04-05T03:41:19.831" v="249" actId="700"/>
          <ac:spMkLst>
            <pc:docMk/>
            <pc:sldMk cId="3231273163" sldId="286"/>
            <ac:spMk id="8" creationId="{4C90F2F3-9D77-4466-A4BE-C318A0B43ED3}"/>
          </ac:spMkLst>
        </pc:spChg>
        <pc:spChg chg="add">
          <ac:chgData name="Ján Markoš" userId="4b26e2289136c0fe" providerId="LiveId" clId="{22DB58EC-B97F-4AF3-8AA3-8242F30555DF}" dt="2022-04-05T03:41:31.510" v="250" actId="26606"/>
          <ac:spMkLst>
            <pc:docMk/>
            <pc:sldMk cId="3231273163" sldId="286"/>
            <ac:spMk id="77" creationId="{953EE71A-6488-4203-A7C4-77102FD0DCCA}"/>
          </ac:spMkLst>
        </pc:spChg>
        <pc:spChg chg="del">
          <ac:chgData name="Ján Markoš" userId="4b26e2289136c0fe" providerId="LiveId" clId="{22DB58EC-B97F-4AF3-8AA3-8242F30555DF}" dt="2022-04-05T03:41:19.831" v="249" actId="700"/>
          <ac:spMkLst>
            <pc:docMk/>
            <pc:sldMk cId="3231273163" sldId="286"/>
            <ac:spMk id="137" creationId="{460B0EFB-53ED-4F35-B05D-F658EA021C65}"/>
          </ac:spMkLst>
        </pc:spChg>
        <pc:spChg chg="del">
          <ac:chgData name="Ján Markoš" userId="4b26e2289136c0fe" providerId="LiveId" clId="{22DB58EC-B97F-4AF3-8AA3-8242F30555DF}" dt="2022-04-05T03:41:19.831" v="249" actId="700"/>
          <ac:spMkLst>
            <pc:docMk/>
            <pc:sldMk cId="3231273163" sldId="286"/>
            <ac:spMk id="139" creationId="{835EF3DD-7D43-4A27-8967-A92FD8CC9365}"/>
          </ac:spMkLst>
        </pc:spChg>
        <pc:spChg chg="add">
          <ac:chgData name="Ján Markoš" userId="4b26e2289136c0fe" providerId="LiveId" clId="{22DB58EC-B97F-4AF3-8AA3-8242F30555DF}" dt="2022-04-05T03:41:31.510" v="250" actId="26606"/>
          <ac:spMkLst>
            <pc:docMk/>
            <pc:sldMk cId="3231273163" sldId="286"/>
            <ac:spMk id="2056" creationId="{7B831B6F-405A-4B47-B9BB-5CA88F285844}"/>
          </ac:spMkLst>
        </pc:spChg>
        <pc:graphicFrameChg chg="mod ord modGraphic">
          <ac:chgData name="Ján Markoš" userId="4b26e2289136c0fe" providerId="LiveId" clId="{22DB58EC-B97F-4AF3-8AA3-8242F30555DF}" dt="2022-04-05T03:41:31.510" v="250" actId="26606"/>
          <ac:graphicFrameMkLst>
            <pc:docMk/>
            <pc:sldMk cId="3231273163" sldId="286"/>
            <ac:graphicFrameMk id="2052" creationId="{FD088FDF-FC45-65B4-178E-A337D497D7F4}"/>
          </ac:graphicFrameMkLst>
        </pc:graphicFrameChg>
        <pc:picChg chg="del">
          <ac:chgData name="Ján Markoš" userId="4b26e2289136c0fe" providerId="LiveId" clId="{22DB58EC-B97F-4AF3-8AA3-8242F30555DF}" dt="2022-04-05T03:40:54.225" v="241" actId="478"/>
          <ac:picMkLst>
            <pc:docMk/>
            <pc:sldMk cId="3231273163" sldId="286"/>
            <ac:picMk id="7" creationId="{13EEFC5B-14E9-4C30-B4CE-E4FE40F6D17E}"/>
          </ac:picMkLst>
        </pc:picChg>
        <pc:picChg chg="add mod">
          <ac:chgData name="Ján Markoš" userId="4b26e2289136c0fe" providerId="LiveId" clId="{22DB58EC-B97F-4AF3-8AA3-8242F30555DF}" dt="2022-04-05T03:41:31.510" v="250" actId="26606"/>
          <ac:picMkLst>
            <pc:docMk/>
            <pc:sldMk cId="3231273163" sldId="286"/>
            <ac:picMk id="2054" creationId="{9D029478-90F9-4E80-8BA7-77538A91C9D4}"/>
          </ac:picMkLst>
        </pc:picChg>
      </pc:sldChg>
      <pc:sldChg chg="addSp delSp modSp new mod setBg modClrScheme chgLayout">
        <pc:chgData name="Ján Markoš" userId="4b26e2289136c0fe" providerId="LiveId" clId="{22DB58EC-B97F-4AF3-8AA3-8242F30555DF}" dt="2022-04-05T03:35:48.969" v="217" actId="20577"/>
        <pc:sldMkLst>
          <pc:docMk/>
          <pc:sldMk cId="235562978" sldId="288"/>
        </pc:sldMkLst>
        <pc:spChg chg="del mod ord">
          <ac:chgData name="Ján Markoš" userId="4b26e2289136c0fe" providerId="LiveId" clId="{22DB58EC-B97F-4AF3-8AA3-8242F30555DF}" dt="2022-04-05T03:33:03.846" v="1" actId="700"/>
          <ac:spMkLst>
            <pc:docMk/>
            <pc:sldMk cId="235562978" sldId="288"/>
            <ac:spMk id="2" creationId="{B5405C31-AAE6-446C-A14B-92C48C38B665}"/>
          </ac:spMkLst>
        </pc:spChg>
        <pc:spChg chg="del mod ord">
          <ac:chgData name="Ján Markoš" userId="4b26e2289136c0fe" providerId="LiveId" clId="{22DB58EC-B97F-4AF3-8AA3-8242F30555DF}" dt="2022-04-05T03:33:03.846" v="1" actId="700"/>
          <ac:spMkLst>
            <pc:docMk/>
            <pc:sldMk cId="235562978" sldId="288"/>
            <ac:spMk id="3" creationId="{A85D8482-8E00-4206-8FD2-F26AEB15A175}"/>
          </ac:spMkLst>
        </pc:spChg>
        <pc:spChg chg="del">
          <ac:chgData name="Ján Markoš" userId="4b26e2289136c0fe" providerId="LiveId" clId="{22DB58EC-B97F-4AF3-8AA3-8242F30555DF}" dt="2022-04-05T03:33:03.846" v="1" actId="700"/>
          <ac:spMkLst>
            <pc:docMk/>
            <pc:sldMk cId="235562978" sldId="288"/>
            <ac:spMk id="4" creationId="{69BB566B-7AD8-40D0-80C0-63299555526F}"/>
          </ac:spMkLst>
        </pc:spChg>
        <pc:spChg chg="add mod ord">
          <ac:chgData name="Ján Markoš" userId="4b26e2289136c0fe" providerId="LiveId" clId="{22DB58EC-B97F-4AF3-8AA3-8242F30555DF}" dt="2022-04-05T03:35:48.969" v="217" actId="20577"/>
          <ac:spMkLst>
            <pc:docMk/>
            <pc:sldMk cId="235562978" sldId="288"/>
            <ac:spMk id="5" creationId="{4395DE75-A8EB-4907-8881-5AE0DBC19BA2}"/>
          </ac:spMkLst>
        </pc:spChg>
        <pc:spChg chg="add del mod ord">
          <ac:chgData name="Ján Markoš" userId="4b26e2289136c0fe" providerId="LiveId" clId="{22DB58EC-B97F-4AF3-8AA3-8242F30555DF}" dt="2022-04-05T03:33:09.823" v="4" actId="700"/>
          <ac:spMkLst>
            <pc:docMk/>
            <pc:sldMk cId="235562978" sldId="288"/>
            <ac:spMk id="6" creationId="{3C7C0636-629E-47ED-AF36-4870E40596C7}"/>
          </ac:spMkLst>
        </pc:spChg>
        <pc:spChg chg="add">
          <ac:chgData name="Ján Markoš" userId="4b26e2289136c0fe" providerId="LiveId" clId="{22DB58EC-B97F-4AF3-8AA3-8242F30555DF}" dt="2022-04-05T03:35:43.165" v="211" actId="26606"/>
          <ac:spMkLst>
            <pc:docMk/>
            <pc:sldMk cId="235562978" sldId="288"/>
            <ac:spMk id="71" creationId="{0E91F5CA-B392-444C-88E3-BF5BAAEBDEB0}"/>
          </ac:spMkLst>
        </pc:spChg>
        <pc:spChg chg="add">
          <ac:chgData name="Ján Markoš" userId="4b26e2289136c0fe" providerId="LiveId" clId="{22DB58EC-B97F-4AF3-8AA3-8242F30555DF}" dt="2022-04-05T03:35:43.165" v="211" actId="26606"/>
          <ac:spMkLst>
            <pc:docMk/>
            <pc:sldMk cId="235562978" sldId="288"/>
            <ac:spMk id="73" creationId="{0459807F-B6FA-44D3-9A53-C55B6B56884A}"/>
          </ac:spMkLst>
        </pc:spChg>
        <pc:picChg chg="add mod">
          <ac:chgData name="Ján Markoš" userId="4b26e2289136c0fe" providerId="LiveId" clId="{22DB58EC-B97F-4AF3-8AA3-8242F30555DF}" dt="2022-04-05T03:35:43.165" v="211" actId="26606"/>
          <ac:picMkLst>
            <pc:docMk/>
            <pc:sldMk cId="235562978" sldId="288"/>
            <ac:picMk id="4098" creationId="{61889955-5FA5-4D9D-A913-FC085151F94B}"/>
          </ac:picMkLst>
        </pc:picChg>
      </pc:sldChg>
      <pc:sldChg chg="addSp delSp modSp new mod setBg">
        <pc:chgData name="Ján Markoš" userId="4b26e2289136c0fe" providerId="LiveId" clId="{22DB58EC-B97F-4AF3-8AA3-8242F30555DF}" dt="2022-04-05T03:49:51.300" v="328" actId="26606"/>
        <pc:sldMkLst>
          <pc:docMk/>
          <pc:sldMk cId="4127418376" sldId="289"/>
        </pc:sldMkLst>
        <pc:spChg chg="mod">
          <ac:chgData name="Ján Markoš" userId="4b26e2289136c0fe" providerId="LiveId" clId="{22DB58EC-B97F-4AF3-8AA3-8242F30555DF}" dt="2022-04-05T03:49:51.300" v="328" actId="26606"/>
          <ac:spMkLst>
            <pc:docMk/>
            <pc:sldMk cId="4127418376" sldId="289"/>
            <ac:spMk id="2" creationId="{5A5512C5-80EE-4EAB-8ED1-0A33C78D054D}"/>
          </ac:spMkLst>
        </pc:spChg>
        <pc:spChg chg="add del">
          <ac:chgData name="Ján Markoš" userId="4b26e2289136c0fe" providerId="LiveId" clId="{22DB58EC-B97F-4AF3-8AA3-8242F30555DF}" dt="2022-04-05T03:49:51.300" v="328" actId="26606"/>
          <ac:spMkLst>
            <pc:docMk/>
            <pc:sldMk cId="4127418376" sldId="289"/>
            <ac:spMk id="73" creationId="{022BDE4A-8A20-4A69-9C5A-581C82036A4D}"/>
          </ac:spMkLst>
        </pc:spChg>
        <pc:spChg chg="add">
          <ac:chgData name="Ján Markoš" userId="4b26e2289136c0fe" providerId="LiveId" clId="{22DB58EC-B97F-4AF3-8AA3-8242F30555DF}" dt="2022-04-05T03:49:51.300" v="328" actId="26606"/>
          <ac:spMkLst>
            <pc:docMk/>
            <pc:sldMk cId="4127418376" sldId="289"/>
            <ac:spMk id="137" creationId="{99ED5833-B85B-4103-8A3B-CAB0308E6C15}"/>
          </ac:spMkLst>
        </pc:spChg>
        <pc:picChg chg="add mod ord">
          <ac:chgData name="Ján Markoš" userId="4b26e2289136c0fe" providerId="LiveId" clId="{22DB58EC-B97F-4AF3-8AA3-8242F30555DF}" dt="2022-04-05T03:49:51.300" v="328" actId="26606"/>
          <ac:picMkLst>
            <pc:docMk/>
            <pc:sldMk cId="4127418376" sldId="289"/>
            <ac:picMk id="5122" creationId="{1885E4CA-8361-488B-AE77-9A98739667F8}"/>
          </ac:picMkLst>
        </pc:picChg>
        <pc:picChg chg="add mod ord">
          <ac:chgData name="Ján Markoš" userId="4b26e2289136c0fe" providerId="LiveId" clId="{22DB58EC-B97F-4AF3-8AA3-8242F30555DF}" dt="2022-04-05T03:49:51.300" v="328" actId="26606"/>
          <ac:picMkLst>
            <pc:docMk/>
            <pc:sldMk cId="4127418376" sldId="289"/>
            <ac:picMk id="5124" creationId="{91910F90-7B2B-4400-9A9E-00DB68E8396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C64D4-EE0F-4116-891B-013937849A21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3C9C6C9-8B44-49E3-831C-30E6E5EC67E6}">
      <dgm:prSet/>
      <dgm:spPr/>
      <dgm:t>
        <a:bodyPr/>
        <a:lstStyle/>
        <a:p>
          <a:r>
            <a:rPr lang="sk-SK"/>
            <a:t>zemavek.sk</a:t>
          </a:r>
          <a:endParaRPr lang="en-US"/>
        </a:p>
      </dgm:t>
    </dgm:pt>
    <dgm:pt modelId="{206F5E0D-1CC8-4859-92D2-1902707C7E62}" type="parTrans" cxnId="{9AA0067C-8691-443C-9725-DD824AA0E7C9}">
      <dgm:prSet/>
      <dgm:spPr/>
      <dgm:t>
        <a:bodyPr/>
        <a:lstStyle/>
        <a:p>
          <a:endParaRPr lang="en-US"/>
        </a:p>
      </dgm:t>
    </dgm:pt>
    <dgm:pt modelId="{FC858999-0D9F-444B-988D-14175FD593D9}" type="sibTrans" cxnId="{9AA0067C-8691-443C-9725-DD824AA0E7C9}">
      <dgm:prSet/>
      <dgm:spPr/>
      <dgm:t>
        <a:bodyPr/>
        <a:lstStyle/>
        <a:p>
          <a:endParaRPr lang="en-US"/>
        </a:p>
      </dgm:t>
    </dgm:pt>
    <dgm:pt modelId="{CAFABFD0-DBF0-4CBD-98EB-2069DC51B84A}">
      <dgm:prSet/>
      <dgm:spPr/>
      <dgm:t>
        <a:bodyPr/>
        <a:lstStyle/>
        <a:p>
          <a:r>
            <a:rPr lang="sk-SK"/>
            <a:t>napalate.sk</a:t>
          </a:r>
          <a:endParaRPr lang="en-US"/>
        </a:p>
      </dgm:t>
    </dgm:pt>
    <dgm:pt modelId="{0D82FC8F-23E9-433F-BE5F-6979D8926BEF}" type="parTrans" cxnId="{83A69FAC-E9CD-434A-B0E8-8CD70B304DA2}">
      <dgm:prSet/>
      <dgm:spPr/>
      <dgm:t>
        <a:bodyPr/>
        <a:lstStyle/>
        <a:p>
          <a:endParaRPr lang="en-US"/>
        </a:p>
      </dgm:t>
    </dgm:pt>
    <dgm:pt modelId="{F390ED0D-C629-4C1B-A810-376662C0F40A}" type="sibTrans" cxnId="{83A69FAC-E9CD-434A-B0E8-8CD70B304DA2}">
      <dgm:prSet/>
      <dgm:spPr/>
      <dgm:t>
        <a:bodyPr/>
        <a:lstStyle/>
        <a:p>
          <a:endParaRPr lang="en-US"/>
        </a:p>
      </dgm:t>
    </dgm:pt>
    <dgm:pt modelId="{B96CF605-E92A-4C0F-B454-8D2A54504DCD}">
      <dgm:prSet/>
      <dgm:spPr/>
      <dgm:t>
        <a:bodyPr/>
        <a:lstStyle/>
        <a:p>
          <a:r>
            <a:rPr lang="sk-SK"/>
            <a:t>badatel.sk</a:t>
          </a:r>
          <a:endParaRPr lang="en-US"/>
        </a:p>
      </dgm:t>
    </dgm:pt>
    <dgm:pt modelId="{18BCBB53-DC5E-4603-AD56-89BE794726AA}" type="parTrans" cxnId="{8723B192-5200-42F8-AD3F-3FF2CC455789}">
      <dgm:prSet/>
      <dgm:spPr/>
      <dgm:t>
        <a:bodyPr/>
        <a:lstStyle/>
        <a:p>
          <a:endParaRPr lang="en-US"/>
        </a:p>
      </dgm:t>
    </dgm:pt>
    <dgm:pt modelId="{1186196D-2F33-41EE-A9D9-87941CAD1C45}" type="sibTrans" cxnId="{8723B192-5200-42F8-AD3F-3FF2CC455789}">
      <dgm:prSet/>
      <dgm:spPr/>
      <dgm:t>
        <a:bodyPr/>
        <a:lstStyle/>
        <a:p>
          <a:endParaRPr lang="en-US"/>
        </a:p>
      </dgm:t>
    </dgm:pt>
    <dgm:pt modelId="{D68B5604-072B-4340-B797-D3965628BE55}">
      <dgm:prSet/>
      <dgm:spPr/>
      <dgm:t>
        <a:bodyPr/>
        <a:lstStyle/>
        <a:p>
          <a:r>
            <a:rPr lang="sk-SK"/>
            <a:t>interez.sk</a:t>
          </a:r>
          <a:endParaRPr lang="en-US"/>
        </a:p>
      </dgm:t>
    </dgm:pt>
    <dgm:pt modelId="{EE5843E5-D6F3-412C-980A-08A71C6FD1CF}" type="parTrans" cxnId="{AFD54A78-F935-4B0E-962E-2ED22E728E64}">
      <dgm:prSet/>
      <dgm:spPr/>
      <dgm:t>
        <a:bodyPr/>
        <a:lstStyle/>
        <a:p>
          <a:endParaRPr lang="en-US"/>
        </a:p>
      </dgm:t>
    </dgm:pt>
    <dgm:pt modelId="{C68AA890-76F6-4462-9958-0C040E9664BD}" type="sibTrans" cxnId="{AFD54A78-F935-4B0E-962E-2ED22E728E64}">
      <dgm:prSet/>
      <dgm:spPr/>
      <dgm:t>
        <a:bodyPr/>
        <a:lstStyle/>
        <a:p>
          <a:endParaRPr lang="en-US"/>
        </a:p>
      </dgm:t>
    </dgm:pt>
    <dgm:pt modelId="{F68A6760-AA52-409A-B9BC-07CEC108B18F}">
      <dgm:prSet/>
      <dgm:spPr/>
      <dgm:t>
        <a:bodyPr/>
        <a:lstStyle/>
        <a:p>
          <a:r>
            <a:rPr lang="sk-SK"/>
            <a:t>trendweb.sk</a:t>
          </a:r>
          <a:endParaRPr lang="en-US"/>
        </a:p>
      </dgm:t>
    </dgm:pt>
    <dgm:pt modelId="{83885A18-3E3F-47F6-AD7D-27924F90240D}" type="parTrans" cxnId="{3506E917-FDBA-4163-A71C-48D26592772F}">
      <dgm:prSet/>
      <dgm:spPr/>
      <dgm:t>
        <a:bodyPr/>
        <a:lstStyle/>
        <a:p>
          <a:endParaRPr lang="en-US"/>
        </a:p>
      </dgm:t>
    </dgm:pt>
    <dgm:pt modelId="{871335EE-DA5A-44F1-A1F1-3C7E06A71F6F}" type="sibTrans" cxnId="{3506E917-FDBA-4163-A71C-48D26592772F}">
      <dgm:prSet/>
      <dgm:spPr/>
      <dgm:t>
        <a:bodyPr/>
        <a:lstStyle/>
        <a:p>
          <a:endParaRPr lang="en-US"/>
        </a:p>
      </dgm:t>
    </dgm:pt>
    <dgm:pt modelId="{98CAF29B-D2C5-4CBB-B3FB-778F9B1AC345}">
      <dgm:prSet/>
      <dgm:spPr/>
      <dgm:t>
        <a:bodyPr/>
        <a:lstStyle/>
        <a:p>
          <a:r>
            <a:rPr lang="sk-SK"/>
            <a:t>badatel.net</a:t>
          </a:r>
          <a:endParaRPr lang="en-US"/>
        </a:p>
      </dgm:t>
    </dgm:pt>
    <dgm:pt modelId="{FA909F29-85AB-44D8-85A4-44BF2340AB05}" type="parTrans" cxnId="{F9899B9D-2549-4807-BA54-D2607AC5EE02}">
      <dgm:prSet/>
      <dgm:spPr/>
      <dgm:t>
        <a:bodyPr/>
        <a:lstStyle/>
        <a:p>
          <a:endParaRPr lang="en-US"/>
        </a:p>
      </dgm:t>
    </dgm:pt>
    <dgm:pt modelId="{D784C675-52F6-4A54-8A92-5F89AEC1F6C3}" type="sibTrans" cxnId="{F9899B9D-2549-4807-BA54-D2607AC5EE02}">
      <dgm:prSet/>
      <dgm:spPr/>
      <dgm:t>
        <a:bodyPr/>
        <a:lstStyle/>
        <a:p>
          <a:endParaRPr lang="en-US"/>
        </a:p>
      </dgm:t>
    </dgm:pt>
    <dgm:pt modelId="{CB81BDC8-04D4-4FEC-B904-ED36B6B7D45B}">
      <dgm:prSet/>
      <dgm:spPr/>
      <dgm:t>
        <a:bodyPr/>
        <a:lstStyle/>
        <a:p>
          <a:r>
            <a:rPr lang="sk-SK"/>
            <a:t>fajna-strava.sk</a:t>
          </a:r>
          <a:endParaRPr lang="en-US"/>
        </a:p>
      </dgm:t>
    </dgm:pt>
    <dgm:pt modelId="{C80B833E-5297-4F84-BDBB-F4BFF1159B3F}" type="parTrans" cxnId="{451F970C-A6A2-4589-A6B5-426350037B3D}">
      <dgm:prSet/>
      <dgm:spPr/>
      <dgm:t>
        <a:bodyPr/>
        <a:lstStyle/>
        <a:p>
          <a:endParaRPr lang="en-US"/>
        </a:p>
      </dgm:t>
    </dgm:pt>
    <dgm:pt modelId="{50D20460-429B-445E-8F23-3D5B394F49AC}" type="sibTrans" cxnId="{451F970C-A6A2-4589-A6B5-426350037B3D}">
      <dgm:prSet/>
      <dgm:spPr/>
      <dgm:t>
        <a:bodyPr/>
        <a:lstStyle/>
        <a:p>
          <a:endParaRPr lang="en-US"/>
        </a:p>
      </dgm:t>
    </dgm:pt>
    <dgm:pt modelId="{94197E2A-7836-4AE8-A8A5-6585F0545C7D}">
      <dgm:prSet/>
      <dgm:spPr/>
      <dgm:t>
        <a:bodyPr/>
        <a:lstStyle/>
        <a:p>
          <a:r>
            <a:rPr lang="sk-SK"/>
            <a:t>pharmapoint.cz</a:t>
          </a:r>
          <a:endParaRPr lang="en-US"/>
        </a:p>
      </dgm:t>
    </dgm:pt>
    <dgm:pt modelId="{D024FAB2-FC67-44B5-953A-F4348ED2B582}" type="parTrans" cxnId="{74323761-300A-41B9-B0BD-A634913B25F3}">
      <dgm:prSet/>
      <dgm:spPr/>
      <dgm:t>
        <a:bodyPr/>
        <a:lstStyle/>
        <a:p>
          <a:endParaRPr lang="en-US"/>
        </a:p>
      </dgm:t>
    </dgm:pt>
    <dgm:pt modelId="{2AF8DB70-4AC8-4AA5-9477-C16B3AF4AA72}" type="sibTrans" cxnId="{74323761-300A-41B9-B0BD-A634913B25F3}">
      <dgm:prSet/>
      <dgm:spPr/>
      <dgm:t>
        <a:bodyPr/>
        <a:lstStyle/>
        <a:p>
          <a:endParaRPr lang="en-US"/>
        </a:p>
      </dgm:t>
    </dgm:pt>
    <dgm:pt modelId="{5B692A2F-F372-466C-AA85-0A9BBEED990B}">
      <dgm:prSet/>
      <dgm:spPr/>
      <dgm:t>
        <a:bodyPr/>
        <a:lstStyle/>
        <a:p>
          <a:r>
            <a:rPr lang="sk-SK"/>
            <a:t>instory.cz</a:t>
          </a:r>
          <a:endParaRPr lang="en-US"/>
        </a:p>
      </dgm:t>
    </dgm:pt>
    <dgm:pt modelId="{2E332D57-F79C-4F9D-BD16-AD9C4729559F}" type="parTrans" cxnId="{362A06C1-2B81-4F77-B46C-E344F9C7FA3A}">
      <dgm:prSet/>
      <dgm:spPr/>
      <dgm:t>
        <a:bodyPr/>
        <a:lstStyle/>
        <a:p>
          <a:endParaRPr lang="en-US"/>
        </a:p>
      </dgm:t>
    </dgm:pt>
    <dgm:pt modelId="{327960B2-1186-4D97-AB51-24AE001B525F}" type="sibTrans" cxnId="{362A06C1-2B81-4F77-B46C-E344F9C7FA3A}">
      <dgm:prSet/>
      <dgm:spPr/>
      <dgm:t>
        <a:bodyPr/>
        <a:lstStyle/>
        <a:p>
          <a:endParaRPr lang="en-US"/>
        </a:p>
      </dgm:t>
    </dgm:pt>
    <dgm:pt modelId="{5F821F0F-67F2-4C4F-B2CA-9508E62DD260}">
      <dgm:prSet/>
      <dgm:spPr/>
      <dgm:t>
        <a:bodyPr/>
        <a:lstStyle/>
        <a:p>
          <a:r>
            <a:rPr lang="sk-SK"/>
            <a:t>electropiknik.cz</a:t>
          </a:r>
          <a:endParaRPr lang="en-US"/>
        </a:p>
      </dgm:t>
    </dgm:pt>
    <dgm:pt modelId="{3D65315C-1C9D-46DE-B695-8313FCCA0C07}" type="parTrans" cxnId="{A237C002-E384-4E5F-9F41-CE78708EDF3C}">
      <dgm:prSet/>
      <dgm:spPr/>
      <dgm:t>
        <a:bodyPr/>
        <a:lstStyle/>
        <a:p>
          <a:endParaRPr lang="en-US"/>
        </a:p>
      </dgm:t>
    </dgm:pt>
    <dgm:pt modelId="{944A0055-9563-4271-A840-6D8DFAB38168}" type="sibTrans" cxnId="{A237C002-E384-4E5F-9F41-CE78708EDF3C}">
      <dgm:prSet/>
      <dgm:spPr/>
      <dgm:t>
        <a:bodyPr/>
        <a:lstStyle/>
        <a:p>
          <a:endParaRPr lang="en-US"/>
        </a:p>
      </dgm:t>
    </dgm:pt>
    <dgm:pt modelId="{57FFB0EF-506D-44DF-B04C-9792C0B442CE}">
      <dgm:prSet/>
      <dgm:spPr/>
      <dgm:t>
        <a:bodyPr/>
        <a:lstStyle/>
        <a:p>
          <a:r>
            <a:rPr lang="sk-SK"/>
            <a:t>extrastory.cz</a:t>
          </a:r>
          <a:endParaRPr lang="en-US"/>
        </a:p>
      </dgm:t>
    </dgm:pt>
    <dgm:pt modelId="{CE81693A-B8AE-47FD-BFA5-2E54E7B8F456}" type="parTrans" cxnId="{9C79F44F-289B-411F-B45A-9C98A01AE011}">
      <dgm:prSet/>
      <dgm:spPr/>
      <dgm:t>
        <a:bodyPr/>
        <a:lstStyle/>
        <a:p>
          <a:endParaRPr lang="en-US"/>
        </a:p>
      </dgm:t>
    </dgm:pt>
    <dgm:pt modelId="{6F9D65A2-D896-4A1D-8DD4-3C84E58BB8C3}" type="sibTrans" cxnId="{9C79F44F-289B-411F-B45A-9C98A01AE011}">
      <dgm:prSet/>
      <dgm:spPr/>
      <dgm:t>
        <a:bodyPr/>
        <a:lstStyle/>
        <a:p>
          <a:endParaRPr lang="en-US"/>
        </a:p>
      </dgm:t>
    </dgm:pt>
    <dgm:pt modelId="{DEA72CE9-0518-4D72-9DC5-2879C291CA12}">
      <dgm:prSet/>
      <dgm:spPr/>
      <dgm:t>
        <a:bodyPr/>
        <a:lstStyle/>
        <a:p>
          <a:r>
            <a:rPr lang="sk-SK"/>
            <a:t>damy.cz</a:t>
          </a:r>
          <a:endParaRPr lang="en-US"/>
        </a:p>
      </dgm:t>
    </dgm:pt>
    <dgm:pt modelId="{1D7CD64F-29B0-41CB-A6FA-F3CA3AFEDD26}" type="parTrans" cxnId="{8C9B812B-2FEA-4A31-A7C8-FA41E9ACB4FE}">
      <dgm:prSet/>
      <dgm:spPr/>
      <dgm:t>
        <a:bodyPr/>
        <a:lstStyle/>
        <a:p>
          <a:endParaRPr lang="en-US"/>
        </a:p>
      </dgm:t>
    </dgm:pt>
    <dgm:pt modelId="{F09B55E2-2ABE-46C5-881B-9FE55BDB74EB}" type="sibTrans" cxnId="{8C9B812B-2FEA-4A31-A7C8-FA41E9ACB4FE}">
      <dgm:prSet/>
      <dgm:spPr/>
      <dgm:t>
        <a:bodyPr/>
        <a:lstStyle/>
        <a:p>
          <a:endParaRPr lang="en-US"/>
        </a:p>
      </dgm:t>
    </dgm:pt>
    <dgm:pt modelId="{AD2EAB04-8BAC-4C0D-9072-5DB2A32F3D19}">
      <dgm:prSet/>
      <dgm:spPr/>
      <dgm:t>
        <a:bodyPr/>
        <a:lstStyle/>
        <a:p>
          <a:r>
            <a:rPr lang="sk-SK"/>
            <a:t>irecept.cz</a:t>
          </a:r>
          <a:endParaRPr lang="en-US"/>
        </a:p>
      </dgm:t>
    </dgm:pt>
    <dgm:pt modelId="{DAA2A4BF-C586-4B32-B8BE-6DAB2C046B71}" type="parTrans" cxnId="{A0256014-D1D4-4273-8DDC-85FDEB1ECCBC}">
      <dgm:prSet/>
      <dgm:spPr/>
      <dgm:t>
        <a:bodyPr/>
        <a:lstStyle/>
        <a:p>
          <a:endParaRPr lang="en-US"/>
        </a:p>
      </dgm:t>
    </dgm:pt>
    <dgm:pt modelId="{A606DE5A-08E4-4B2E-8B2B-53F6C727413C}" type="sibTrans" cxnId="{A0256014-D1D4-4273-8DDC-85FDEB1ECCBC}">
      <dgm:prSet/>
      <dgm:spPr/>
      <dgm:t>
        <a:bodyPr/>
        <a:lstStyle/>
        <a:p>
          <a:endParaRPr lang="en-US"/>
        </a:p>
      </dgm:t>
    </dgm:pt>
    <dgm:pt modelId="{87DAA988-438E-4A49-BA4C-0A273050AEFF}">
      <dgm:prSet/>
      <dgm:spPr/>
      <dgm:t>
        <a:bodyPr/>
        <a:lstStyle/>
        <a:p>
          <a:r>
            <a:rPr lang="sk-SK"/>
            <a:t>zivavoda.cz</a:t>
          </a:r>
          <a:endParaRPr lang="en-US"/>
        </a:p>
      </dgm:t>
    </dgm:pt>
    <dgm:pt modelId="{F4C1B8AE-CE6E-4B57-97AE-6A703CE3645E}" type="parTrans" cxnId="{287D3916-1368-4C79-B351-5DEF443220FA}">
      <dgm:prSet/>
      <dgm:spPr/>
      <dgm:t>
        <a:bodyPr/>
        <a:lstStyle/>
        <a:p>
          <a:endParaRPr lang="en-US"/>
        </a:p>
      </dgm:t>
    </dgm:pt>
    <dgm:pt modelId="{C2CF00CB-E85C-4C89-A8E7-D2E35358BE7D}" type="sibTrans" cxnId="{287D3916-1368-4C79-B351-5DEF443220FA}">
      <dgm:prSet/>
      <dgm:spPr/>
      <dgm:t>
        <a:bodyPr/>
        <a:lstStyle/>
        <a:p>
          <a:endParaRPr lang="en-US"/>
        </a:p>
      </dgm:t>
    </dgm:pt>
    <dgm:pt modelId="{BD62ED94-F471-416C-A35E-C741CFF03FF4}" type="pres">
      <dgm:prSet presAssocID="{E2EC64D4-EE0F-4116-891B-013937849A21}" presName="diagram" presStyleCnt="0">
        <dgm:presLayoutVars>
          <dgm:dir/>
          <dgm:resizeHandles val="exact"/>
        </dgm:presLayoutVars>
      </dgm:prSet>
      <dgm:spPr/>
    </dgm:pt>
    <dgm:pt modelId="{91DD3F21-33DE-4E68-B483-D95A66A75578}" type="pres">
      <dgm:prSet presAssocID="{03C9C6C9-8B44-49E3-831C-30E6E5EC67E6}" presName="node" presStyleLbl="node1" presStyleIdx="0" presStyleCnt="14">
        <dgm:presLayoutVars>
          <dgm:bulletEnabled val="1"/>
        </dgm:presLayoutVars>
      </dgm:prSet>
      <dgm:spPr/>
    </dgm:pt>
    <dgm:pt modelId="{C896DE66-F187-4EB1-88FD-FBF112E0FBA3}" type="pres">
      <dgm:prSet presAssocID="{FC858999-0D9F-444B-988D-14175FD593D9}" presName="sibTrans" presStyleCnt="0"/>
      <dgm:spPr/>
    </dgm:pt>
    <dgm:pt modelId="{7898C0C8-3573-422F-9113-706B93CE25AC}" type="pres">
      <dgm:prSet presAssocID="{CAFABFD0-DBF0-4CBD-98EB-2069DC51B84A}" presName="node" presStyleLbl="node1" presStyleIdx="1" presStyleCnt="14">
        <dgm:presLayoutVars>
          <dgm:bulletEnabled val="1"/>
        </dgm:presLayoutVars>
      </dgm:prSet>
      <dgm:spPr/>
    </dgm:pt>
    <dgm:pt modelId="{CA32C6F2-42ED-44AD-B0AC-1DCCEFF646E4}" type="pres">
      <dgm:prSet presAssocID="{F390ED0D-C629-4C1B-A810-376662C0F40A}" presName="sibTrans" presStyleCnt="0"/>
      <dgm:spPr/>
    </dgm:pt>
    <dgm:pt modelId="{DE9190A9-1436-468F-A99D-26492A7F460A}" type="pres">
      <dgm:prSet presAssocID="{B96CF605-E92A-4C0F-B454-8D2A54504DCD}" presName="node" presStyleLbl="node1" presStyleIdx="2" presStyleCnt="14">
        <dgm:presLayoutVars>
          <dgm:bulletEnabled val="1"/>
        </dgm:presLayoutVars>
      </dgm:prSet>
      <dgm:spPr/>
    </dgm:pt>
    <dgm:pt modelId="{30564FB2-75F7-4093-A958-C5C24BA55AD9}" type="pres">
      <dgm:prSet presAssocID="{1186196D-2F33-41EE-A9D9-87941CAD1C45}" presName="sibTrans" presStyleCnt="0"/>
      <dgm:spPr/>
    </dgm:pt>
    <dgm:pt modelId="{B718E101-CF7C-437D-A8CB-EEAAE361EEB1}" type="pres">
      <dgm:prSet presAssocID="{D68B5604-072B-4340-B797-D3965628BE55}" presName="node" presStyleLbl="node1" presStyleIdx="3" presStyleCnt="14">
        <dgm:presLayoutVars>
          <dgm:bulletEnabled val="1"/>
        </dgm:presLayoutVars>
      </dgm:prSet>
      <dgm:spPr/>
    </dgm:pt>
    <dgm:pt modelId="{00DDECC9-03D2-40BC-AF8A-3C51AAF51438}" type="pres">
      <dgm:prSet presAssocID="{C68AA890-76F6-4462-9958-0C040E9664BD}" presName="sibTrans" presStyleCnt="0"/>
      <dgm:spPr/>
    </dgm:pt>
    <dgm:pt modelId="{2CF36B02-D814-4B82-9515-8B5D0D1127F2}" type="pres">
      <dgm:prSet presAssocID="{F68A6760-AA52-409A-B9BC-07CEC108B18F}" presName="node" presStyleLbl="node1" presStyleIdx="4" presStyleCnt="14">
        <dgm:presLayoutVars>
          <dgm:bulletEnabled val="1"/>
        </dgm:presLayoutVars>
      </dgm:prSet>
      <dgm:spPr/>
    </dgm:pt>
    <dgm:pt modelId="{1D16285E-74D3-4EF1-9D58-7057911B352E}" type="pres">
      <dgm:prSet presAssocID="{871335EE-DA5A-44F1-A1F1-3C7E06A71F6F}" presName="sibTrans" presStyleCnt="0"/>
      <dgm:spPr/>
    </dgm:pt>
    <dgm:pt modelId="{3F69332A-CD89-44B4-A9DF-4762FCA478F7}" type="pres">
      <dgm:prSet presAssocID="{98CAF29B-D2C5-4CBB-B3FB-778F9B1AC345}" presName="node" presStyleLbl="node1" presStyleIdx="5" presStyleCnt="14">
        <dgm:presLayoutVars>
          <dgm:bulletEnabled val="1"/>
        </dgm:presLayoutVars>
      </dgm:prSet>
      <dgm:spPr/>
    </dgm:pt>
    <dgm:pt modelId="{4051BAAB-5571-48BB-B921-31D7D8604FFD}" type="pres">
      <dgm:prSet presAssocID="{D784C675-52F6-4A54-8A92-5F89AEC1F6C3}" presName="sibTrans" presStyleCnt="0"/>
      <dgm:spPr/>
    </dgm:pt>
    <dgm:pt modelId="{A3604B7A-A1A1-4764-A5DA-91AA3D6DB64D}" type="pres">
      <dgm:prSet presAssocID="{CB81BDC8-04D4-4FEC-B904-ED36B6B7D45B}" presName="node" presStyleLbl="node1" presStyleIdx="6" presStyleCnt="14">
        <dgm:presLayoutVars>
          <dgm:bulletEnabled val="1"/>
        </dgm:presLayoutVars>
      </dgm:prSet>
      <dgm:spPr/>
    </dgm:pt>
    <dgm:pt modelId="{7174CD4D-8068-43D0-A20F-756297850AA1}" type="pres">
      <dgm:prSet presAssocID="{50D20460-429B-445E-8F23-3D5B394F49AC}" presName="sibTrans" presStyleCnt="0"/>
      <dgm:spPr/>
    </dgm:pt>
    <dgm:pt modelId="{85E72262-FE73-4A24-8066-A21C0B8C0EE8}" type="pres">
      <dgm:prSet presAssocID="{94197E2A-7836-4AE8-A8A5-6585F0545C7D}" presName="node" presStyleLbl="node1" presStyleIdx="7" presStyleCnt="14">
        <dgm:presLayoutVars>
          <dgm:bulletEnabled val="1"/>
        </dgm:presLayoutVars>
      </dgm:prSet>
      <dgm:spPr/>
    </dgm:pt>
    <dgm:pt modelId="{9F9713F3-C446-400B-9EBE-6B6418C3C922}" type="pres">
      <dgm:prSet presAssocID="{2AF8DB70-4AC8-4AA5-9477-C16B3AF4AA72}" presName="sibTrans" presStyleCnt="0"/>
      <dgm:spPr/>
    </dgm:pt>
    <dgm:pt modelId="{9D4AE20A-CF9E-484C-BD06-3214F0FD59A7}" type="pres">
      <dgm:prSet presAssocID="{5B692A2F-F372-466C-AA85-0A9BBEED990B}" presName="node" presStyleLbl="node1" presStyleIdx="8" presStyleCnt="14">
        <dgm:presLayoutVars>
          <dgm:bulletEnabled val="1"/>
        </dgm:presLayoutVars>
      </dgm:prSet>
      <dgm:spPr/>
    </dgm:pt>
    <dgm:pt modelId="{42A16FA6-3AE4-4F73-AF74-DD2280C6B023}" type="pres">
      <dgm:prSet presAssocID="{327960B2-1186-4D97-AB51-24AE001B525F}" presName="sibTrans" presStyleCnt="0"/>
      <dgm:spPr/>
    </dgm:pt>
    <dgm:pt modelId="{945A86FE-366B-4F06-893E-E91ADE871BF8}" type="pres">
      <dgm:prSet presAssocID="{5F821F0F-67F2-4C4F-B2CA-9508E62DD260}" presName="node" presStyleLbl="node1" presStyleIdx="9" presStyleCnt="14">
        <dgm:presLayoutVars>
          <dgm:bulletEnabled val="1"/>
        </dgm:presLayoutVars>
      </dgm:prSet>
      <dgm:spPr/>
    </dgm:pt>
    <dgm:pt modelId="{809DCAA9-D7C4-4D0F-8FA5-78F4518874E3}" type="pres">
      <dgm:prSet presAssocID="{944A0055-9563-4271-A840-6D8DFAB38168}" presName="sibTrans" presStyleCnt="0"/>
      <dgm:spPr/>
    </dgm:pt>
    <dgm:pt modelId="{6D3F9E3E-9003-432F-A63A-A6EF87CBE692}" type="pres">
      <dgm:prSet presAssocID="{57FFB0EF-506D-44DF-B04C-9792C0B442CE}" presName="node" presStyleLbl="node1" presStyleIdx="10" presStyleCnt="14">
        <dgm:presLayoutVars>
          <dgm:bulletEnabled val="1"/>
        </dgm:presLayoutVars>
      </dgm:prSet>
      <dgm:spPr/>
    </dgm:pt>
    <dgm:pt modelId="{6AD685CE-B1E7-4EC2-80F9-31BFE7A9EEE5}" type="pres">
      <dgm:prSet presAssocID="{6F9D65A2-D896-4A1D-8DD4-3C84E58BB8C3}" presName="sibTrans" presStyleCnt="0"/>
      <dgm:spPr/>
    </dgm:pt>
    <dgm:pt modelId="{1C7F4BCB-E897-42C4-8368-EAE332B99B48}" type="pres">
      <dgm:prSet presAssocID="{DEA72CE9-0518-4D72-9DC5-2879C291CA12}" presName="node" presStyleLbl="node1" presStyleIdx="11" presStyleCnt="14">
        <dgm:presLayoutVars>
          <dgm:bulletEnabled val="1"/>
        </dgm:presLayoutVars>
      </dgm:prSet>
      <dgm:spPr/>
    </dgm:pt>
    <dgm:pt modelId="{0CD7104F-5368-4696-AAF3-0E81E589BB6D}" type="pres">
      <dgm:prSet presAssocID="{F09B55E2-2ABE-46C5-881B-9FE55BDB74EB}" presName="sibTrans" presStyleCnt="0"/>
      <dgm:spPr/>
    </dgm:pt>
    <dgm:pt modelId="{9CF51288-A8CA-4F39-8447-475B7DB4ADA6}" type="pres">
      <dgm:prSet presAssocID="{AD2EAB04-8BAC-4C0D-9072-5DB2A32F3D19}" presName="node" presStyleLbl="node1" presStyleIdx="12" presStyleCnt="14">
        <dgm:presLayoutVars>
          <dgm:bulletEnabled val="1"/>
        </dgm:presLayoutVars>
      </dgm:prSet>
      <dgm:spPr/>
    </dgm:pt>
    <dgm:pt modelId="{64504530-30AC-410F-9131-AEF012A8E583}" type="pres">
      <dgm:prSet presAssocID="{A606DE5A-08E4-4B2E-8B2B-53F6C727413C}" presName="sibTrans" presStyleCnt="0"/>
      <dgm:spPr/>
    </dgm:pt>
    <dgm:pt modelId="{B8F9BE17-B698-4EA0-AA7F-D63211C97786}" type="pres">
      <dgm:prSet presAssocID="{87DAA988-438E-4A49-BA4C-0A273050AEFF}" presName="node" presStyleLbl="node1" presStyleIdx="13" presStyleCnt="14">
        <dgm:presLayoutVars>
          <dgm:bulletEnabled val="1"/>
        </dgm:presLayoutVars>
      </dgm:prSet>
      <dgm:spPr/>
    </dgm:pt>
  </dgm:ptLst>
  <dgm:cxnLst>
    <dgm:cxn modelId="{A237C002-E384-4E5F-9F41-CE78708EDF3C}" srcId="{E2EC64D4-EE0F-4116-891B-013937849A21}" destId="{5F821F0F-67F2-4C4F-B2CA-9508E62DD260}" srcOrd="9" destOrd="0" parTransId="{3D65315C-1C9D-46DE-B695-8313FCCA0C07}" sibTransId="{944A0055-9563-4271-A840-6D8DFAB38168}"/>
    <dgm:cxn modelId="{451F970C-A6A2-4589-A6B5-426350037B3D}" srcId="{E2EC64D4-EE0F-4116-891B-013937849A21}" destId="{CB81BDC8-04D4-4FEC-B904-ED36B6B7D45B}" srcOrd="6" destOrd="0" parTransId="{C80B833E-5297-4F84-BDBB-F4BFF1159B3F}" sibTransId="{50D20460-429B-445E-8F23-3D5B394F49AC}"/>
    <dgm:cxn modelId="{90FC8213-66DA-426E-BEE4-5E44577B09AF}" type="presOf" srcId="{D68B5604-072B-4340-B797-D3965628BE55}" destId="{B718E101-CF7C-437D-A8CB-EEAAE361EEB1}" srcOrd="0" destOrd="0" presId="urn:microsoft.com/office/officeart/2005/8/layout/default"/>
    <dgm:cxn modelId="{A0256014-D1D4-4273-8DDC-85FDEB1ECCBC}" srcId="{E2EC64D4-EE0F-4116-891B-013937849A21}" destId="{AD2EAB04-8BAC-4C0D-9072-5DB2A32F3D19}" srcOrd="12" destOrd="0" parTransId="{DAA2A4BF-C586-4B32-B8BE-6DAB2C046B71}" sibTransId="{A606DE5A-08E4-4B2E-8B2B-53F6C727413C}"/>
    <dgm:cxn modelId="{A8C60816-8331-435C-AC3E-2A60B8A4D00B}" type="presOf" srcId="{5F821F0F-67F2-4C4F-B2CA-9508E62DD260}" destId="{945A86FE-366B-4F06-893E-E91ADE871BF8}" srcOrd="0" destOrd="0" presId="urn:microsoft.com/office/officeart/2005/8/layout/default"/>
    <dgm:cxn modelId="{287D3916-1368-4C79-B351-5DEF443220FA}" srcId="{E2EC64D4-EE0F-4116-891B-013937849A21}" destId="{87DAA988-438E-4A49-BA4C-0A273050AEFF}" srcOrd="13" destOrd="0" parTransId="{F4C1B8AE-CE6E-4B57-97AE-6A703CE3645E}" sibTransId="{C2CF00CB-E85C-4C89-A8E7-D2E35358BE7D}"/>
    <dgm:cxn modelId="{3506E917-FDBA-4163-A71C-48D26592772F}" srcId="{E2EC64D4-EE0F-4116-891B-013937849A21}" destId="{F68A6760-AA52-409A-B9BC-07CEC108B18F}" srcOrd="4" destOrd="0" parTransId="{83885A18-3E3F-47F6-AD7D-27924F90240D}" sibTransId="{871335EE-DA5A-44F1-A1F1-3C7E06A71F6F}"/>
    <dgm:cxn modelId="{8C9B812B-2FEA-4A31-A7C8-FA41E9ACB4FE}" srcId="{E2EC64D4-EE0F-4116-891B-013937849A21}" destId="{DEA72CE9-0518-4D72-9DC5-2879C291CA12}" srcOrd="11" destOrd="0" parTransId="{1D7CD64F-29B0-41CB-A6FA-F3CA3AFEDD26}" sibTransId="{F09B55E2-2ABE-46C5-881B-9FE55BDB74EB}"/>
    <dgm:cxn modelId="{F3F4F932-3FEE-4FF1-A98B-683A531ADA9E}" type="presOf" srcId="{F68A6760-AA52-409A-B9BC-07CEC108B18F}" destId="{2CF36B02-D814-4B82-9515-8B5D0D1127F2}" srcOrd="0" destOrd="0" presId="urn:microsoft.com/office/officeart/2005/8/layout/default"/>
    <dgm:cxn modelId="{37FA1535-B832-4AD3-95C4-01368F71E82A}" type="presOf" srcId="{5B692A2F-F372-466C-AA85-0A9BBEED990B}" destId="{9D4AE20A-CF9E-484C-BD06-3214F0FD59A7}" srcOrd="0" destOrd="0" presId="urn:microsoft.com/office/officeart/2005/8/layout/default"/>
    <dgm:cxn modelId="{74323761-300A-41B9-B0BD-A634913B25F3}" srcId="{E2EC64D4-EE0F-4116-891B-013937849A21}" destId="{94197E2A-7836-4AE8-A8A5-6585F0545C7D}" srcOrd="7" destOrd="0" parTransId="{D024FAB2-FC67-44B5-953A-F4348ED2B582}" sibTransId="{2AF8DB70-4AC8-4AA5-9477-C16B3AF4AA72}"/>
    <dgm:cxn modelId="{E6ECA662-1AA7-435F-B286-FB8C34508E80}" type="presOf" srcId="{CB81BDC8-04D4-4FEC-B904-ED36B6B7D45B}" destId="{A3604B7A-A1A1-4764-A5DA-91AA3D6DB64D}" srcOrd="0" destOrd="0" presId="urn:microsoft.com/office/officeart/2005/8/layout/default"/>
    <dgm:cxn modelId="{D767DA44-0628-46E4-8CCF-EE1D9D56BA96}" type="presOf" srcId="{E2EC64D4-EE0F-4116-891B-013937849A21}" destId="{BD62ED94-F471-416C-A35E-C741CFF03FF4}" srcOrd="0" destOrd="0" presId="urn:microsoft.com/office/officeart/2005/8/layout/default"/>
    <dgm:cxn modelId="{E68ECF4F-0DBE-42EF-A1AB-B6A405C4B4A8}" type="presOf" srcId="{AD2EAB04-8BAC-4C0D-9072-5DB2A32F3D19}" destId="{9CF51288-A8CA-4F39-8447-475B7DB4ADA6}" srcOrd="0" destOrd="0" presId="urn:microsoft.com/office/officeart/2005/8/layout/default"/>
    <dgm:cxn modelId="{9C79F44F-289B-411F-B45A-9C98A01AE011}" srcId="{E2EC64D4-EE0F-4116-891B-013937849A21}" destId="{57FFB0EF-506D-44DF-B04C-9792C0B442CE}" srcOrd="10" destOrd="0" parTransId="{CE81693A-B8AE-47FD-BFA5-2E54E7B8F456}" sibTransId="{6F9D65A2-D896-4A1D-8DD4-3C84E58BB8C3}"/>
    <dgm:cxn modelId="{50BFEA56-8BCA-497D-9BB0-C815AB52F783}" type="presOf" srcId="{94197E2A-7836-4AE8-A8A5-6585F0545C7D}" destId="{85E72262-FE73-4A24-8066-A21C0B8C0EE8}" srcOrd="0" destOrd="0" presId="urn:microsoft.com/office/officeart/2005/8/layout/default"/>
    <dgm:cxn modelId="{AFD54A78-F935-4B0E-962E-2ED22E728E64}" srcId="{E2EC64D4-EE0F-4116-891B-013937849A21}" destId="{D68B5604-072B-4340-B797-D3965628BE55}" srcOrd="3" destOrd="0" parTransId="{EE5843E5-D6F3-412C-980A-08A71C6FD1CF}" sibTransId="{C68AA890-76F6-4462-9958-0C040E9664BD}"/>
    <dgm:cxn modelId="{9AA0067C-8691-443C-9725-DD824AA0E7C9}" srcId="{E2EC64D4-EE0F-4116-891B-013937849A21}" destId="{03C9C6C9-8B44-49E3-831C-30E6E5EC67E6}" srcOrd="0" destOrd="0" parTransId="{206F5E0D-1CC8-4859-92D2-1902707C7E62}" sibTransId="{FC858999-0D9F-444B-988D-14175FD593D9}"/>
    <dgm:cxn modelId="{007A3583-C633-4BD6-B93D-D9708CABB0F4}" type="presOf" srcId="{87DAA988-438E-4A49-BA4C-0A273050AEFF}" destId="{B8F9BE17-B698-4EA0-AA7F-D63211C97786}" srcOrd="0" destOrd="0" presId="urn:microsoft.com/office/officeart/2005/8/layout/default"/>
    <dgm:cxn modelId="{75044592-9ADD-46EA-8A18-C2113CF27796}" type="presOf" srcId="{CAFABFD0-DBF0-4CBD-98EB-2069DC51B84A}" destId="{7898C0C8-3573-422F-9113-706B93CE25AC}" srcOrd="0" destOrd="0" presId="urn:microsoft.com/office/officeart/2005/8/layout/default"/>
    <dgm:cxn modelId="{8723B192-5200-42F8-AD3F-3FF2CC455789}" srcId="{E2EC64D4-EE0F-4116-891B-013937849A21}" destId="{B96CF605-E92A-4C0F-B454-8D2A54504DCD}" srcOrd="2" destOrd="0" parTransId="{18BCBB53-DC5E-4603-AD56-89BE794726AA}" sibTransId="{1186196D-2F33-41EE-A9D9-87941CAD1C45}"/>
    <dgm:cxn modelId="{F9899B9D-2549-4807-BA54-D2607AC5EE02}" srcId="{E2EC64D4-EE0F-4116-891B-013937849A21}" destId="{98CAF29B-D2C5-4CBB-B3FB-778F9B1AC345}" srcOrd="5" destOrd="0" parTransId="{FA909F29-85AB-44D8-85A4-44BF2340AB05}" sibTransId="{D784C675-52F6-4A54-8A92-5F89AEC1F6C3}"/>
    <dgm:cxn modelId="{B80998A6-B267-42E5-AA62-7519C05765C9}" type="presOf" srcId="{03C9C6C9-8B44-49E3-831C-30E6E5EC67E6}" destId="{91DD3F21-33DE-4E68-B483-D95A66A75578}" srcOrd="0" destOrd="0" presId="urn:microsoft.com/office/officeart/2005/8/layout/default"/>
    <dgm:cxn modelId="{83A69FAC-E9CD-434A-B0E8-8CD70B304DA2}" srcId="{E2EC64D4-EE0F-4116-891B-013937849A21}" destId="{CAFABFD0-DBF0-4CBD-98EB-2069DC51B84A}" srcOrd="1" destOrd="0" parTransId="{0D82FC8F-23E9-433F-BE5F-6979D8926BEF}" sibTransId="{F390ED0D-C629-4C1B-A810-376662C0F40A}"/>
    <dgm:cxn modelId="{362A06C1-2B81-4F77-B46C-E344F9C7FA3A}" srcId="{E2EC64D4-EE0F-4116-891B-013937849A21}" destId="{5B692A2F-F372-466C-AA85-0A9BBEED990B}" srcOrd="8" destOrd="0" parTransId="{2E332D57-F79C-4F9D-BD16-AD9C4729559F}" sibTransId="{327960B2-1186-4D97-AB51-24AE001B525F}"/>
    <dgm:cxn modelId="{96F6D2C2-F942-4FD0-BA44-2AD32CE3B291}" type="presOf" srcId="{98CAF29B-D2C5-4CBB-B3FB-778F9B1AC345}" destId="{3F69332A-CD89-44B4-A9DF-4762FCA478F7}" srcOrd="0" destOrd="0" presId="urn:microsoft.com/office/officeart/2005/8/layout/default"/>
    <dgm:cxn modelId="{AE0D1EC7-5811-4BD0-B73F-7D06F156FA87}" type="presOf" srcId="{57FFB0EF-506D-44DF-B04C-9792C0B442CE}" destId="{6D3F9E3E-9003-432F-A63A-A6EF87CBE692}" srcOrd="0" destOrd="0" presId="urn:microsoft.com/office/officeart/2005/8/layout/default"/>
    <dgm:cxn modelId="{E6BE34CE-1D39-4F71-BAFB-13A2869BD1F8}" type="presOf" srcId="{DEA72CE9-0518-4D72-9DC5-2879C291CA12}" destId="{1C7F4BCB-E897-42C4-8368-EAE332B99B48}" srcOrd="0" destOrd="0" presId="urn:microsoft.com/office/officeart/2005/8/layout/default"/>
    <dgm:cxn modelId="{B644F9F2-AB01-4161-BD11-D03A4334E5F5}" type="presOf" srcId="{B96CF605-E92A-4C0F-B454-8D2A54504DCD}" destId="{DE9190A9-1436-468F-A99D-26492A7F460A}" srcOrd="0" destOrd="0" presId="urn:microsoft.com/office/officeart/2005/8/layout/default"/>
    <dgm:cxn modelId="{BAD017C0-5B23-4CAC-B07C-B89A3EABAA08}" type="presParOf" srcId="{BD62ED94-F471-416C-A35E-C741CFF03FF4}" destId="{91DD3F21-33DE-4E68-B483-D95A66A75578}" srcOrd="0" destOrd="0" presId="urn:microsoft.com/office/officeart/2005/8/layout/default"/>
    <dgm:cxn modelId="{A4F2F7EB-F963-42C0-B664-A713C7CFA910}" type="presParOf" srcId="{BD62ED94-F471-416C-A35E-C741CFF03FF4}" destId="{C896DE66-F187-4EB1-88FD-FBF112E0FBA3}" srcOrd="1" destOrd="0" presId="urn:microsoft.com/office/officeart/2005/8/layout/default"/>
    <dgm:cxn modelId="{1545AC2B-EDD3-4592-82B6-AD02F2858214}" type="presParOf" srcId="{BD62ED94-F471-416C-A35E-C741CFF03FF4}" destId="{7898C0C8-3573-422F-9113-706B93CE25AC}" srcOrd="2" destOrd="0" presId="urn:microsoft.com/office/officeart/2005/8/layout/default"/>
    <dgm:cxn modelId="{67C9AF43-02B6-4B40-AE90-A15E38F394B8}" type="presParOf" srcId="{BD62ED94-F471-416C-A35E-C741CFF03FF4}" destId="{CA32C6F2-42ED-44AD-B0AC-1DCCEFF646E4}" srcOrd="3" destOrd="0" presId="urn:microsoft.com/office/officeart/2005/8/layout/default"/>
    <dgm:cxn modelId="{929B7FFD-217B-444D-9CE8-3111728D372D}" type="presParOf" srcId="{BD62ED94-F471-416C-A35E-C741CFF03FF4}" destId="{DE9190A9-1436-468F-A99D-26492A7F460A}" srcOrd="4" destOrd="0" presId="urn:microsoft.com/office/officeart/2005/8/layout/default"/>
    <dgm:cxn modelId="{1DF74FF0-3A24-4421-982F-3988A360BC40}" type="presParOf" srcId="{BD62ED94-F471-416C-A35E-C741CFF03FF4}" destId="{30564FB2-75F7-4093-A958-C5C24BA55AD9}" srcOrd="5" destOrd="0" presId="urn:microsoft.com/office/officeart/2005/8/layout/default"/>
    <dgm:cxn modelId="{C2A40A44-78AE-4D27-AEE1-55155EE58800}" type="presParOf" srcId="{BD62ED94-F471-416C-A35E-C741CFF03FF4}" destId="{B718E101-CF7C-437D-A8CB-EEAAE361EEB1}" srcOrd="6" destOrd="0" presId="urn:microsoft.com/office/officeart/2005/8/layout/default"/>
    <dgm:cxn modelId="{E2462CFF-278E-49B9-B939-639C3087284A}" type="presParOf" srcId="{BD62ED94-F471-416C-A35E-C741CFF03FF4}" destId="{00DDECC9-03D2-40BC-AF8A-3C51AAF51438}" srcOrd="7" destOrd="0" presId="urn:microsoft.com/office/officeart/2005/8/layout/default"/>
    <dgm:cxn modelId="{98138DEE-4FE2-4843-B174-4D60F5C6C4D5}" type="presParOf" srcId="{BD62ED94-F471-416C-A35E-C741CFF03FF4}" destId="{2CF36B02-D814-4B82-9515-8B5D0D1127F2}" srcOrd="8" destOrd="0" presId="urn:microsoft.com/office/officeart/2005/8/layout/default"/>
    <dgm:cxn modelId="{FD7E0D68-F6FB-4781-9597-F0A81BD9A113}" type="presParOf" srcId="{BD62ED94-F471-416C-A35E-C741CFF03FF4}" destId="{1D16285E-74D3-4EF1-9D58-7057911B352E}" srcOrd="9" destOrd="0" presId="urn:microsoft.com/office/officeart/2005/8/layout/default"/>
    <dgm:cxn modelId="{3AF52ADE-11AF-454C-8E04-87B0DC935275}" type="presParOf" srcId="{BD62ED94-F471-416C-A35E-C741CFF03FF4}" destId="{3F69332A-CD89-44B4-A9DF-4762FCA478F7}" srcOrd="10" destOrd="0" presId="urn:microsoft.com/office/officeart/2005/8/layout/default"/>
    <dgm:cxn modelId="{28416527-4219-429A-B6F8-999870D42F59}" type="presParOf" srcId="{BD62ED94-F471-416C-A35E-C741CFF03FF4}" destId="{4051BAAB-5571-48BB-B921-31D7D8604FFD}" srcOrd="11" destOrd="0" presId="urn:microsoft.com/office/officeart/2005/8/layout/default"/>
    <dgm:cxn modelId="{D1C117FD-52F2-4898-8A89-535915B8D2D5}" type="presParOf" srcId="{BD62ED94-F471-416C-A35E-C741CFF03FF4}" destId="{A3604B7A-A1A1-4764-A5DA-91AA3D6DB64D}" srcOrd="12" destOrd="0" presId="urn:microsoft.com/office/officeart/2005/8/layout/default"/>
    <dgm:cxn modelId="{9E93CA5B-C725-4C61-A3EF-0BC004BC86F8}" type="presParOf" srcId="{BD62ED94-F471-416C-A35E-C741CFF03FF4}" destId="{7174CD4D-8068-43D0-A20F-756297850AA1}" srcOrd="13" destOrd="0" presId="urn:microsoft.com/office/officeart/2005/8/layout/default"/>
    <dgm:cxn modelId="{AE8A5106-4073-4290-ABF7-11757FCF30D9}" type="presParOf" srcId="{BD62ED94-F471-416C-A35E-C741CFF03FF4}" destId="{85E72262-FE73-4A24-8066-A21C0B8C0EE8}" srcOrd="14" destOrd="0" presId="urn:microsoft.com/office/officeart/2005/8/layout/default"/>
    <dgm:cxn modelId="{46FF572C-40C2-42D2-9AE3-ACA4115D52B2}" type="presParOf" srcId="{BD62ED94-F471-416C-A35E-C741CFF03FF4}" destId="{9F9713F3-C446-400B-9EBE-6B6418C3C922}" srcOrd="15" destOrd="0" presId="urn:microsoft.com/office/officeart/2005/8/layout/default"/>
    <dgm:cxn modelId="{EFEA6885-AEE6-4020-935B-20C7007648E9}" type="presParOf" srcId="{BD62ED94-F471-416C-A35E-C741CFF03FF4}" destId="{9D4AE20A-CF9E-484C-BD06-3214F0FD59A7}" srcOrd="16" destOrd="0" presId="urn:microsoft.com/office/officeart/2005/8/layout/default"/>
    <dgm:cxn modelId="{D6D1EBD7-DB98-4570-B587-C4C2DBE56892}" type="presParOf" srcId="{BD62ED94-F471-416C-A35E-C741CFF03FF4}" destId="{42A16FA6-3AE4-4F73-AF74-DD2280C6B023}" srcOrd="17" destOrd="0" presId="urn:microsoft.com/office/officeart/2005/8/layout/default"/>
    <dgm:cxn modelId="{97028107-94DD-474B-9B0E-1552BD60AB28}" type="presParOf" srcId="{BD62ED94-F471-416C-A35E-C741CFF03FF4}" destId="{945A86FE-366B-4F06-893E-E91ADE871BF8}" srcOrd="18" destOrd="0" presId="urn:microsoft.com/office/officeart/2005/8/layout/default"/>
    <dgm:cxn modelId="{CDF86599-8C01-4C50-BB3C-A600D8C556B7}" type="presParOf" srcId="{BD62ED94-F471-416C-A35E-C741CFF03FF4}" destId="{809DCAA9-D7C4-4D0F-8FA5-78F4518874E3}" srcOrd="19" destOrd="0" presId="urn:microsoft.com/office/officeart/2005/8/layout/default"/>
    <dgm:cxn modelId="{CC083984-A3EC-4F13-8706-68DDD30474DC}" type="presParOf" srcId="{BD62ED94-F471-416C-A35E-C741CFF03FF4}" destId="{6D3F9E3E-9003-432F-A63A-A6EF87CBE692}" srcOrd="20" destOrd="0" presId="urn:microsoft.com/office/officeart/2005/8/layout/default"/>
    <dgm:cxn modelId="{F42B37BB-C506-4691-90E7-1297BDF01CB6}" type="presParOf" srcId="{BD62ED94-F471-416C-A35E-C741CFF03FF4}" destId="{6AD685CE-B1E7-4EC2-80F9-31BFE7A9EEE5}" srcOrd="21" destOrd="0" presId="urn:microsoft.com/office/officeart/2005/8/layout/default"/>
    <dgm:cxn modelId="{C9F158DA-4F20-4B92-ACD3-2DEA90C5F876}" type="presParOf" srcId="{BD62ED94-F471-416C-A35E-C741CFF03FF4}" destId="{1C7F4BCB-E897-42C4-8368-EAE332B99B48}" srcOrd="22" destOrd="0" presId="urn:microsoft.com/office/officeart/2005/8/layout/default"/>
    <dgm:cxn modelId="{804434F8-B36B-42D6-B7D2-6C396A09C444}" type="presParOf" srcId="{BD62ED94-F471-416C-A35E-C741CFF03FF4}" destId="{0CD7104F-5368-4696-AAF3-0E81E589BB6D}" srcOrd="23" destOrd="0" presId="urn:microsoft.com/office/officeart/2005/8/layout/default"/>
    <dgm:cxn modelId="{97CA5101-3B99-425C-ADFD-321C90D6A908}" type="presParOf" srcId="{BD62ED94-F471-416C-A35E-C741CFF03FF4}" destId="{9CF51288-A8CA-4F39-8447-475B7DB4ADA6}" srcOrd="24" destOrd="0" presId="urn:microsoft.com/office/officeart/2005/8/layout/default"/>
    <dgm:cxn modelId="{E2FB8AB4-AB71-4A45-84D6-9CD36D570517}" type="presParOf" srcId="{BD62ED94-F471-416C-A35E-C741CFF03FF4}" destId="{64504530-30AC-410F-9131-AEF012A8E583}" srcOrd="25" destOrd="0" presId="urn:microsoft.com/office/officeart/2005/8/layout/default"/>
    <dgm:cxn modelId="{B029E857-F2FE-499E-8230-9BBB4B1C34BD}" type="presParOf" srcId="{BD62ED94-F471-416C-A35E-C741CFF03FF4}" destId="{B8F9BE17-B698-4EA0-AA7F-D63211C97786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7777F-0DF6-49E1-A92A-3B287D2A4B6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0F9FB3-626A-431B-ABFF-65995EAD0AEE}">
      <dgm:prSet/>
      <dgm:spPr/>
      <dgm:t>
        <a:bodyPr/>
        <a:lstStyle/>
        <a:p>
          <a:r>
            <a:rPr lang="sk-SK"/>
            <a:t>Čo autor zdôraznil, čo zamlčal?</a:t>
          </a:r>
          <a:endParaRPr lang="en-US"/>
        </a:p>
      </dgm:t>
    </dgm:pt>
    <dgm:pt modelId="{24532BE4-89E5-4288-A117-E8368F6AFE19}" type="parTrans" cxnId="{3E54DC69-7FAA-4C54-9563-77C900414E01}">
      <dgm:prSet/>
      <dgm:spPr/>
      <dgm:t>
        <a:bodyPr/>
        <a:lstStyle/>
        <a:p>
          <a:endParaRPr lang="en-US"/>
        </a:p>
      </dgm:t>
    </dgm:pt>
    <dgm:pt modelId="{C5ED1C5B-4E89-4028-AFD5-81C07B88C08E}" type="sibTrans" cxnId="{3E54DC69-7FAA-4C54-9563-77C900414E01}">
      <dgm:prSet/>
      <dgm:spPr/>
      <dgm:t>
        <a:bodyPr/>
        <a:lstStyle/>
        <a:p>
          <a:endParaRPr lang="en-US"/>
        </a:p>
      </dgm:t>
    </dgm:pt>
    <dgm:pt modelId="{6B8F0449-085E-4C7C-9BC0-F680034626D0}">
      <dgm:prSet/>
      <dgm:spPr/>
      <dgm:t>
        <a:bodyPr/>
        <a:lstStyle/>
        <a:p>
          <a:r>
            <a:rPr lang="sk-SK"/>
            <a:t>Prečo to napísal práve takto?</a:t>
          </a:r>
          <a:endParaRPr lang="en-US"/>
        </a:p>
      </dgm:t>
    </dgm:pt>
    <dgm:pt modelId="{1ECAD6C3-3FB8-4CFC-A277-4B339F30A854}" type="parTrans" cxnId="{D4CE25D6-6CA6-47CB-A511-930956D8B75A}">
      <dgm:prSet/>
      <dgm:spPr/>
      <dgm:t>
        <a:bodyPr/>
        <a:lstStyle/>
        <a:p>
          <a:endParaRPr lang="en-US"/>
        </a:p>
      </dgm:t>
    </dgm:pt>
    <dgm:pt modelId="{FE5AF240-C416-445A-9DE6-72BA4FBC417C}" type="sibTrans" cxnId="{D4CE25D6-6CA6-47CB-A511-930956D8B75A}">
      <dgm:prSet/>
      <dgm:spPr/>
      <dgm:t>
        <a:bodyPr/>
        <a:lstStyle/>
        <a:p>
          <a:endParaRPr lang="en-US"/>
        </a:p>
      </dgm:t>
    </dgm:pt>
    <dgm:pt modelId="{ECA01567-547F-4494-A713-6303D0C8D70D}">
      <dgm:prSet/>
      <dgm:spPr/>
      <dgm:t>
        <a:bodyPr/>
        <a:lstStyle/>
        <a:p>
          <a:r>
            <a:rPr lang="sk-SK"/>
            <a:t>Prečo práve teraz?</a:t>
          </a:r>
          <a:endParaRPr lang="en-US"/>
        </a:p>
      </dgm:t>
    </dgm:pt>
    <dgm:pt modelId="{1DB19ABC-0194-4111-8C26-F642FA44FA8F}" type="parTrans" cxnId="{69C1C63D-A129-4C99-B897-05C51C099F26}">
      <dgm:prSet/>
      <dgm:spPr/>
      <dgm:t>
        <a:bodyPr/>
        <a:lstStyle/>
        <a:p>
          <a:endParaRPr lang="en-US"/>
        </a:p>
      </dgm:t>
    </dgm:pt>
    <dgm:pt modelId="{69796CDD-370D-4465-BBB3-85E7E42177D0}" type="sibTrans" cxnId="{69C1C63D-A129-4C99-B897-05C51C099F26}">
      <dgm:prSet/>
      <dgm:spPr/>
      <dgm:t>
        <a:bodyPr/>
        <a:lstStyle/>
        <a:p>
          <a:endParaRPr lang="en-US"/>
        </a:p>
      </dgm:t>
    </dgm:pt>
    <dgm:pt modelId="{B7EC8C11-F209-45B9-9841-D1ED4CAF6658}">
      <dgm:prSet/>
      <dgm:spPr/>
      <dgm:t>
        <a:bodyPr/>
        <a:lstStyle/>
        <a:p>
          <a:r>
            <a:rPr lang="sk-SK"/>
            <a:t>Komu je správa určená?</a:t>
          </a:r>
          <a:endParaRPr lang="en-US"/>
        </a:p>
      </dgm:t>
    </dgm:pt>
    <dgm:pt modelId="{D3797542-4B74-4784-BC8B-4A51A0F75B6C}" type="parTrans" cxnId="{2D21478B-2F1F-4F41-AB2A-672D2B037A80}">
      <dgm:prSet/>
      <dgm:spPr/>
      <dgm:t>
        <a:bodyPr/>
        <a:lstStyle/>
        <a:p>
          <a:endParaRPr lang="en-US"/>
        </a:p>
      </dgm:t>
    </dgm:pt>
    <dgm:pt modelId="{845D4FA4-DDDD-45A2-8B65-34735C5310ED}" type="sibTrans" cxnId="{2D21478B-2F1F-4F41-AB2A-672D2B037A80}">
      <dgm:prSet/>
      <dgm:spPr/>
      <dgm:t>
        <a:bodyPr/>
        <a:lstStyle/>
        <a:p>
          <a:endParaRPr lang="en-US"/>
        </a:p>
      </dgm:t>
    </dgm:pt>
    <dgm:pt modelId="{71D9D950-A2A4-4AB6-879B-E0B90FCF4230}">
      <dgm:prSet/>
      <dgm:spPr/>
      <dgm:t>
        <a:bodyPr/>
        <a:lstStyle/>
        <a:p>
          <a:r>
            <a:rPr lang="sk-SK" dirty="0"/>
            <a:t>Akú reakciu má vyvolať?</a:t>
          </a:r>
          <a:endParaRPr lang="en-US" dirty="0"/>
        </a:p>
      </dgm:t>
    </dgm:pt>
    <dgm:pt modelId="{E56A8434-4E8C-41B9-8941-A659D44CF1D9}" type="parTrans" cxnId="{F851DAEA-8ECD-468F-9606-3FE53A884306}">
      <dgm:prSet/>
      <dgm:spPr/>
      <dgm:t>
        <a:bodyPr/>
        <a:lstStyle/>
        <a:p>
          <a:endParaRPr lang="en-US"/>
        </a:p>
      </dgm:t>
    </dgm:pt>
    <dgm:pt modelId="{C10453D4-EBAE-4EEA-9637-737BADA56B9D}" type="sibTrans" cxnId="{F851DAEA-8ECD-468F-9606-3FE53A884306}">
      <dgm:prSet/>
      <dgm:spPr/>
      <dgm:t>
        <a:bodyPr/>
        <a:lstStyle/>
        <a:p>
          <a:endParaRPr lang="en-US"/>
        </a:p>
      </dgm:t>
    </dgm:pt>
    <dgm:pt modelId="{70634CD6-7952-402D-B6E3-EFD6BF9D1C48}">
      <dgm:prSet/>
      <dgm:spPr/>
      <dgm:t>
        <a:bodyPr/>
        <a:lstStyle/>
        <a:p>
          <a:r>
            <a:rPr lang="sk-SK"/>
            <a:t>Aký je kontext správy?</a:t>
          </a:r>
          <a:endParaRPr lang="en-US"/>
        </a:p>
      </dgm:t>
    </dgm:pt>
    <dgm:pt modelId="{7C6B0AD5-C052-4DA9-AEB0-0A2D8573D9FB}" type="parTrans" cxnId="{0E1705D8-2DDB-4DB4-9A94-EE04765B0DF2}">
      <dgm:prSet/>
      <dgm:spPr/>
      <dgm:t>
        <a:bodyPr/>
        <a:lstStyle/>
        <a:p>
          <a:endParaRPr lang="en-US"/>
        </a:p>
      </dgm:t>
    </dgm:pt>
    <dgm:pt modelId="{A4CFBD63-A14D-493E-8FEC-7EC7F4682C39}" type="sibTrans" cxnId="{0E1705D8-2DDB-4DB4-9A94-EE04765B0DF2}">
      <dgm:prSet/>
      <dgm:spPr/>
      <dgm:t>
        <a:bodyPr/>
        <a:lstStyle/>
        <a:p>
          <a:endParaRPr lang="en-US"/>
        </a:p>
      </dgm:t>
    </dgm:pt>
    <dgm:pt modelId="{07BA1721-4BC2-4800-B100-0CD20C6D987F}">
      <dgm:prSet/>
      <dgm:spPr/>
      <dgm:t>
        <a:bodyPr/>
        <a:lstStyle/>
        <a:p>
          <a:r>
            <a:rPr lang="sk-SK"/>
            <a:t>Je dôležitá, alebo marginálna?</a:t>
          </a:r>
          <a:endParaRPr lang="en-US"/>
        </a:p>
      </dgm:t>
    </dgm:pt>
    <dgm:pt modelId="{3EE5CC4B-009C-48ED-BF7B-3423315A74DC}" type="parTrans" cxnId="{B295BDD2-9B36-4DFD-87B6-772A43C63942}">
      <dgm:prSet/>
      <dgm:spPr/>
      <dgm:t>
        <a:bodyPr/>
        <a:lstStyle/>
        <a:p>
          <a:endParaRPr lang="en-US"/>
        </a:p>
      </dgm:t>
    </dgm:pt>
    <dgm:pt modelId="{511220F4-2250-4F2F-ADE0-3D4C4FF0D65D}" type="sibTrans" cxnId="{B295BDD2-9B36-4DFD-87B6-772A43C63942}">
      <dgm:prSet/>
      <dgm:spPr/>
      <dgm:t>
        <a:bodyPr/>
        <a:lstStyle/>
        <a:p>
          <a:endParaRPr lang="en-US"/>
        </a:p>
      </dgm:t>
    </dgm:pt>
    <dgm:pt modelId="{A56E6CBF-4903-40F4-A209-EADF0768EDF3}">
      <dgm:prSet/>
      <dgm:spPr/>
      <dgm:t>
        <a:bodyPr/>
        <a:lstStyle/>
        <a:p>
          <a:r>
            <a:rPr lang="sk-SK" dirty="0"/>
            <a:t>...a mnoho iného...</a:t>
          </a:r>
          <a:endParaRPr lang="en-US" dirty="0"/>
        </a:p>
      </dgm:t>
    </dgm:pt>
    <dgm:pt modelId="{93B7AAEA-D590-4E3F-BEF6-B0E4AB8626CB}" type="parTrans" cxnId="{22763E4A-8B85-4533-8058-41D01CEFC66A}">
      <dgm:prSet/>
      <dgm:spPr/>
      <dgm:t>
        <a:bodyPr/>
        <a:lstStyle/>
        <a:p>
          <a:endParaRPr lang="en-US"/>
        </a:p>
      </dgm:t>
    </dgm:pt>
    <dgm:pt modelId="{7D62B190-3D73-4B5A-B0E1-D2D224D7DF50}" type="sibTrans" cxnId="{22763E4A-8B85-4533-8058-41D01CEFC66A}">
      <dgm:prSet/>
      <dgm:spPr/>
      <dgm:t>
        <a:bodyPr/>
        <a:lstStyle/>
        <a:p>
          <a:endParaRPr lang="en-US"/>
        </a:p>
      </dgm:t>
    </dgm:pt>
    <dgm:pt modelId="{9566AE82-5725-48A2-8A64-A0347249A76E}" type="pres">
      <dgm:prSet presAssocID="{F627777F-0DF6-49E1-A92A-3B287D2A4B65}" presName="vert0" presStyleCnt="0">
        <dgm:presLayoutVars>
          <dgm:dir/>
          <dgm:animOne val="branch"/>
          <dgm:animLvl val="lvl"/>
        </dgm:presLayoutVars>
      </dgm:prSet>
      <dgm:spPr/>
    </dgm:pt>
    <dgm:pt modelId="{2058550E-7BA1-486A-B546-C9F287E24164}" type="pres">
      <dgm:prSet presAssocID="{D70F9FB3-626A-431B-ABFF-65995EAD0AEE}" presName="thickLine" presStyleLbl="alignNode1" presStyleIdx="0" presStyleCnt="8"/>
      <dgm:spPr/>
    </dgm:pt>
    <dgm:pt modelId="{4C8DA34F-7C59-4A34-848C-C8971180C9C6}" type="pres">
      <dgm:prSet presAssocID="{D70F9FB3-626A-431B-ABFF-65995EAD0AEE}" presName="horz1" presStyleCnt="0"/>
      <dgm:spPr/>
    </dgm:pt>
    <dgm:pt modelId="{B3985A2B-0164-41CE-A9BB-88FFE9C50D67}" type="pres">
      <dgm:prSet presAssocID="{D70F9FB3-626A-431B-ABFF-65995EAD0AEE}" presName="tx1" presStyleLbl="revTx" presStyleIdx="0" presStyleCnt="8"/>
      <dgm:spPr/>
    </dgm:pt>
    <dgm:pt modelId="{9D1445E8-CDF1-4F23-980C-D02408BC1E14}" type="pres">
      <dgm:prSet presAssocID="{D70F9FB3-626A-431B-ABFF-65995EAD0AEE}" presName="vert1" presStyleCnt="0"/>
      <dgm:spPr/>
    </dgm:pt>
    <dgm:pt modelId="{B1E2176D-5857-4B08-AA88-51096C766657}" type="pres">
      <dgm:prSet presAssocID="{6B8F0449-085E-4C7C-9BC0-F680034626D0}" presName="thickLine" presStyleLbl="alignNode1" presStyleIdx="1" presStyleCnt="8"/>
      <dgm:spPr/>
    </dgm:pt>
    <dgm:pt modelId="{6CCE1935-48F8-4A8B-8596-9EEA7AB617CB}" type="pres">
      <dgm:prSet presAssocID="{6B8F0449-085E-4C7C-9BC0-F680034626D0}" presName="horz1" presStyleCnt="0"/>
      <dgm:spPr/>
    </dgm:pt>
    <dgm:pt modelId="{CB2D1F2F-E219-471E-A576-983A6B603144}" type="pres">
      <dgm:prSet presAssocID="{6B8F0449-085E-4C7C-9BC0-F680034626D0}" presName="tx1" presStyleLbl="revTx" presStyleIdx="1" presStyleCnt="8"/>
      <dgm:spPr/>
    </dgm:pt>
    <dgm:pt modelId="{494230F4-BB05-4AB7-B55C-5D05DCE5504F}" type="pres">
      <dgm:prSet presAssocID="{6B8F0449-085E-4C7C-9BC0-F680034626D0}" presName="vert1" presStyleCnt="0"/>
      <dgm:spPr/>
    </dgm:pt>
    <dgm:pt modelId="{C33F15B8-06EC-410F-92B0-9E23E04249EF}" type="pres">
      <dgm:prSet presAssocID="{ECA01567-547F-4494-A713-6303D0C8D70D}" presName="thickLine" presStyleLbl="alignNode1" presStyleIdx="2" presStyleCnt="8"/>
      <dgm:spPr/>
    </dgm:pt>
    <dgm:pt modelId="{29329206-0AA9-497A-892D-54B1176CA7D6}" type="pres">
      <dgm:prSet presAssocID="{ECA01567-547F-4494-A713-6303D0C8D70D}" presName="horz1" presStyleCnt="0"/>
      <dgm:spPr/>
    </dgm:pt>
    <dgm:pt modelId="{64D25303-BB09-4D3B-934D-269FA8036E05}" type="pres">
      <dgm:prSet presAssocID="{ECA01567-547F-4494-A713-6303D0C8D70D}" presName="tx1" presStyleLbl="revTx" presStyleIdx="2" presStyleCnt="8"/>
      <dgm:spPr/>
    </dgm:pt>
    <dgm:pt modelId="{6BB37E6E-6388-46EC-8B18-E7CF4E8D856D}" type="pres">
      <dgm:prSet presAssocID="{ECA01567-547F-4494-A713-6303D0C8D70D}" presName="vert1" presStyleCnt="0"/>
      <dgm:spPr/>
    </dgm:pt>
    <dgm:pt modelId="{A6006237-86F7-46B9-8154-E183BFE32202}" type="pres">
      <dgm:prSet presAssocID="{B7EC8C11-F209-45B9-9841-D1ED4CAF6658}" presName="thickLine" presStyleLbl="alignNode1" presStyleIdx="3" presStyleCnt="8"/>
      <dgm:spPr/>
    </dgm:pt>
    <dgm:pt modelId="{30BBD558-7FE8-4FAA-B4CD-7DF5D4BE9D0D}" type="pres">
      <dgm:prSet presAssocID="{B7EC8C11-F209-45B9-9841-D1ED4CAF6658}" presName="horz1" presStyleCnt="0"/>
      <dgm:spPr/>
    </dgm:pt>
    <dgm:pt modelId="{F984C5C1-C62D-4050-A147-41E911B2CE46}" type="pres">
      <dgm:prSet presAssocID="{B7EC8C11-F209-45B9-9841-D1ED4CAF6658}" presName="tx1" presStyleLbl="revTx" presStyleIdx="3" presStyleCnt="8"/>
      <dgm:spPr/>
    </dgm:pt>
    <dgm:pt modelId="{D51C38AF-DC32-4C3B-ABD2-C2329896C5B6}" type="pres">
      <dgm:prSet presAssocID="{B7EC8C11-F209-45B9-9841-D1ED4CAF6658}" presName="vert1" presStyleCnt="0"/>
      <dgm:spPr/>
    </dgm:pt>
    <dgm:pt modelId="{CFDF2863-E38E-4FC0-8B54-BE36CA0E7806}" type="pres">
      <dgm:prSet presAssocID="{71D9D950-A2A4-4AB6-879B-E0B90FCF4230}" presName="thickLine" presStyleLbl="alignNode1" presStyleIdx="4" presStyleCnt="8"/>
      <dgm:spPr/>
    </dgm:pt>
    <dgm:pt modelId="{039104F4-F37B-43CF-88B1-B0ED700EB192}" type="pres">
      <dgm:prSet presAssocID="{71D9D950-A2A4-4AB6-879B-E0B90FCF4230}" presName="horz1" presStyleCnt="0"/>
      <dgm:spPr/>
    </dgm:pt>
    <dgm:pt modelId="{F218BA56-E08E-43D9-B394-FD630B1C7917}" type="pres">
      <dgm:prSet presAssocID="{71D9D950-A2A4-4AB6-879B-E0B90FCF4230}" presName="tx1" presStyleLbl="revTx" presStyleIdx="4" presStyleCnt="8"/>
      <dgm:spPr/>
    </dgm:pt>
    <dgm:pt modelId="{D77AEF67-4B76-4CF3-82E5-FD9983F9FA11}" type="pres">
      <dgm:prSet presAssocID="{71D9D950-A2A4-4AB6-879B-E0B90FCF4230}" presName="vert1" presStyleCnt="0"/>
      <dgm:spPr/>
    </dgm:pt>
    <dgm:pt modelId="{BFF6FFAC-3570-4F48-8DC9-9C253898B75A}" type="pres">
      <dgm:prSet presAssocID="{70634CD6-7952-402D-B6E3-EFD6BF9D1C48}" presName="thickLine" presStyleLbl="alignNode1" presStyleIdx="5" presStyleCnt="8"/>
      <dgm:spPr/>
    </dgm:pt>
    <dgm:pt modelId="{89F05A3D-33E0-4B79-926A-676312FC38F0}" type="pres">
      <dgm:prSet presAssocID="{70634CD6-7952-402D-B6E3-EFD6BF9D1C48}" presName="horz1" presStyleCnt="0"/>
      <dgm:spPr/>
    </dgm:pt>
    <dgm:pt modelId="{ECA0FB24-B086-46DF-B274-F2270B863B5F}" type="pres">
      <dgm:prSet presAssocID="{70634CD6-7952-402D-B6E3-EFD6BF9D1C48}" presName="tx1" presStyleLbl="revTx" presStyleIdx="5" presStyleCnt="8"/>
      <dgm:spPr/>
    </dgm:pt>
    <dgm:pt modelId="{9B72609A-398B-4341-B6A4-613DC15C7991}" type="pres">
      <dgm:prSet presAssocID="{70634CD6-7952-402D-B6E3-EFD6BF9D1C48}" presName="vert1" presStyleCnt="0"/>
      <dgm:spPr/>
    </dgm:pt>
    <dgm:pt modelId="{EC6B8F22-EB2D-421B-BB8D-9EB0C2363CE2}" type="pres">
      <dgm:prSet presAssocID="{07BA1721-4BC2-4800-B100-0CD20C6D987F}" presName="thickLine" presStyleLbl="alignNode1" presStyleIdx="6" presStyleCnt="8"/>
      <dgm:spPr/>
    </dgm:pt>
    <dgm:pt modelId="{D5961934-7EA5-4D1F-9400-4EB44B977511}" type="pres">
      <dgm:prSet presAssocID="{07BA1721-4BC2-4800-B100-0CD20C6D987F}" presName="horz1" presStyleCnt="0"/>
      <dgm:spPr/>
    </dgm:pt>
    <dgm:pt modelId="{665F121B-705B-40FF-955D-432FE2A3C9F3}" type="pres">
      <dgm:prSet presAssocID="{07BA1721-4BC2-4800-B100-0CD20C6D987F}" presName="tx1" presStyleLbl="revTx" presStyleIdx="6" presStyleCnt="8"/>
      <dgm:spPr/>
    </dgm:pt>
    <dgm:pt modelId="{D051EBB0-089F-44EE-8265-E95789E406BB}" type="pres">
      <dgm:prSet presAssocID="{07BA1721-4BC2-4800-B100-0CD20C6D987F}" presName="vert1" presStyleCnt="0"/>
      <dgm:spPr/>
    </dgm:pt>
    <dgm:pt modelId="{9EBB62C8-3C93-49A2-8908-C4FCC3D19207}" type="pres">
      <dgm:prSet presAssocID="{A56E6CBF-4903-40F4-A209-EADF0768EDF3}" presName="thickLine" presStyleLbl="alignNode1" presStyleIdx="7" presStyleCnt="8"/>
      <dgm:spPr/>
    </dgm:pt>
    <dgm:pt modelId="{EF595A79-33E4-4C83-B71C-E42FF13EF555}" type="pres">
      <dgm:prSet presAssocID="{A56E6CBF-4903-40F4-A209-EADF0768EDF3}" presName="horz1" presStyleCnt="0"/>
      <dgm:spPr/>
    </dgm:pt>
    <dgm:pt modelId="{0885DF75-47FA-4486-B8BE-963E48CBE73F}" type="pres">
      <dgm:prSet presAssocID="{A56E6CBF-4903-40F4-A209-EADF0768EDF3}" presName="tx1" presStyleLbl="revTx" presStyleIdx="7" presStyleCnt="8"/>
      <dgm:spPr/>
    </dgm:pt>
    <dgm:pt modelId="{BD2C2B97-CEA7-41DF-ACF8-C93031A0278C}" type="pres">
      <dgm:prSet presAssocID="{A56E6CBF-4903-40F4-A209-EADF0768EDF3}" presName="vert1" presStyleCnt="0"/>
      <dgm:spPr/>
    </dgm:pt>
  </dgm:ptLst>
  <dgm:cxnLst>
    <dgm:cxn modelId="{0047D117-45F9-4401-BC19-014805C20467}" type="presOf" srcId="{6B8F0449-085E-4C7C-9BC0-F680034626D0}" destId="{CB2D1F2F-E219-471E-A576-983A6B603144}" srcOrd="0" destOrd="0" presId="urn:microsoft.com/office/officeart/2008/layout/LinedList"/>
    <dgm:cxn modelId="{9D0C8E19-81B6-4040-8937-034BC41C1919}" type="presOf" srcId="{71D9D950-A2A4-4AB6-879B-E0B90FCF4230}" destId="{F218BA56-E08E-43D9-B394-FD630B1C7917}" srcOrd="0" destOrd="0" presId="urn:microsoft.com/office/officeart/2008/layout/LinedList"/>
    <dgm:cxn modelId="{4444C225-B016-4EF3-B9C5-14BC0D626CB6}" type="presOf" srcId="{70634CD6-7952-402D-B6E3-EFD6BF9D1C48}" destId="{ECA0FB24-B086-46DF-B274-F2270B863B5F}" srcOrd="0" destOrd="0" presId="urn:microsoft.com/office/officeart/2008/layout/LinedList"/>
    <dgm:cxn modelId="{76718431-B2E7-4B88-B7B4-86121C930C66}" type="presOf" srcId="{B7EC8C11-F209-45B9-9841-D1ED4CAF6658}" destId="{F984C5C1-C62D-4050-A147-41E911B2CE46}" srcOrd="0" destOrd="0" presId="urn:microsoft.com/office/officeart/2008/layout/LinedList"/>
    <dgm:cxn modelId="{69C1C63D-A129-4C99-B897-05C51C099F26}" srcId="{F627777F-0DF6-49E1-A92A-3B287D2A4B65}" destId="{ECA01567-547F-4494-A713-6303D0C8D70D}" srcOrd="2" destOrd="0" parTransId="{1DB19ABC-0194-4111-8C26-F642FA44FA8F}" sibTransId="{69796CDD-370D-4465-BBB3-85E7E42177D0}"/>
    <dgm:cxn modelId="{AC83E743-71FB-4CD4-AF6C-FF1EC6B50CB3}" type="presOf" srcId="{07BA1721-4BC2-4800-B100-0CD20C6D987F}" destId="{665F121B-705B-40FF-955D-432FE2A3C9F3}" srcOrd="0" destOrd="0" presId="urn:microsoft.com/office/officeart/2008/layout/LinedList"/>
    <dgm:cxn modelId="{3E54DC69-7FAA-4C54-9563-77C900414E01}" srcId="{F627777F-0DF6-49E1-A92A-3B287D2A4B65}" destId="{D70F9FB3-626A-431B-ABFF-65995EAD0AEE}" srcOrd="0" destOrd="0" parTransId="{24532BE4-89E5-4288-A117-E8368F6AFE19}" sibTransId="{C5ED1C5B-4E89-4028-AFD5-81C07B88C08E}"/>
    <dgm:cxn modelId="{22763E4A-8B85-4533-8058-41D01CEFC66A}" srcId="{F627777F-0DF6-49E1-A92A-3B287D2A4B65}" destId="{A56E6CBF-4903-40F4-A209-EADF0768EDF3}" srcOrd="7" destOrd="0" parTransId="{93B7AAEA-D590-4E3F-BEF6-B0E4AB8626CB}" sibTransId="{7D62B190-3D73-4B5A-B0E1-D2D224D7DF50}"/>
    <dgm:cxn modelId="{02690579-B5C4-4F17-8BF9-4A9D61C6CC7E}" type="presOf" srcId="{A56E6CBF-4903-40F4-A209-EADF0768EDF3}" destId="{0885DF75-47FA-4486-B8BE-963E48CBE73F}" srcOrd="0" destOrd="0" presId="urn:microsoft.com/office/officeart/2008/layout/LinedList"/>
    <dgm:cxn modelId="{79213F87-F052-4AC8-B979-9D1647320872}" type="presOf" srcId="{D70F9FB3-626A-431B-ABFF-65995EAD0AEE}" destId="{B3985A2B-0164-41CE-A9BB-88FFE9C50D67}" srcOrd="0" destOrd="0" presId="urn:microsoft.com/office/officeart/2008/layout/LinedList"/>
    <dgm:cxn modelId="{2D21478B-2F1F-4F41-AB2A-672D2B037A80}" srcId="{F627777F-0DF6-49E1-A92A-3B287D2A4B65}" destId="{B7EC8C11-F209-45B9-9841-D1ED4CAF6658}" srcOrd="3" destOrd="0" parTransId="{D3797542-4B74-4784-BC8B-4A51A0F75B6C}" sibTransId="{845D4FA4-DDDD-45A2-8B65-34735C5310ED}"/>
    <dgm:cxn modelId="{B295BDD2-9B36-4DFD-87B6-772A43C63942}" srcId="{F627777F-0DF6-49E1-A92A-3B287D2A4B65}" destId="{07BA1721-4BC2-4800-B100-0CD20C6D987F}" srcOrd="6" destOrd="0" parTransId="{3EE5CC4B-009C-48ED-BF7B-3423315A74DC}" sibTransId="{511220F4-2250-4F2F-ADE0-3D4C4FF0D65D}"/>
    <dgm:cxn modelId="{D4CE25D6-6CA6-47CB-A511-930956D8B75A}" srcId="{F627777F-0DF6-49E1-A92A-3B287D2A4B65}" destId="{6B8F0449-085E-4C7C-9BC0-F680034626D0}" srcOrd="1" destOrd="0" parTransId="{1ECAD6C3-3FB8-4CFC-A277-4B339F30A854}" sibTransId="{FE5AF240-C416-445A-9DE6-72BA4FBC417C}"/>
    <dgm:cxn modelId="{0E1705D8-2DDB-4DB4-9A94-EE04765B0DF2}" srcId="{F627777F-0DF6-49E1-A92A-3B287D2A4B65}" destId="{70634CD6-7952-402D-B6E3-EFD6BF9D1C48}" srcOrd="5" destOrd="0" parTransId="{7C6B0AD5-C052-4DA9-AEB0-0A2D8573D9FB}" sibTransId="{A4CFBD63-A14D-493E-8FEC-7EC7F4682C39}"/>
    <dgm:cxn modelId="{29F0EDDD-A31C-48D8-9BC4-45CC27C3CA79}" type="presOf" srcId="{ECA01567-547F-4494-A713-6303D0C8D70D}" destId="{64D25303-BB09-4D3B-934D-269FA8036E05}" srcOrd="0" destOrd="0" presId="urn:microsoft.com/office/officeart/2008/layout/LinedList"/>
    <dgm:cxn modelId="{A85361EA-4BFA-420B-9DA4-576EFFF5074F}" type="presOf" srcId="{F627777F-0DF6-49E1-A92A-3B287D2A4B65}" destId="{9566AE82-5725-48A2-8A64-A0347249A76E}" srcOrd="0" destOrd="0" presId="urn:microsoft.com/office/officeart/2008/layout/LinedList"/>
    <dgm:cxn modelId="{F851DAEA-8ECD-468F-9606-3FE53A884306}" srcId="{F627777F-0DF6-49E1-A92A-3B287D2A4B65}" destId="{71D9D950-A2A4-4AB6-879B-E0B90FCF4230}" srcOrd="4" destOrd="0" parTransId="{E56A8434-4E8C-41B9-8941-A659D44CF1D9}" sibTransId="{C10453D4-EBAE-4EEA-9637-737BADA56B9D}"/>
    <dgm:cxn modelId="{08CCC0B9-845D-4DC8-B53B-C1CEC571521B}" type="presParOf" srcId="{9566AE82-5725-48A2-8A64-A0347249A76E}" destId="{2058550E-7BA1-486A-B546-C9F287E24164}" srcOrd="0" destOrd="0" presId="urn:microsoft.com/office/officeart/2008/layout/LinedList"/>
    <dgm:cxn modelId="{F7FF6405-730D-477E-A03A-2980F2A5854D}" type="presParOf" srcId="{9566AE82-5725-48A2-8A64-A0347249A76E}" destId="{4C8DA34F-7C59-4A34-848C-C8971180C9C6}" srcOrd="1" destOrd="0" presId="urn:microsoft.com/office/officeart/2008/layout/LinedList"/>
    <dgm:cxn modelId="{5B28C0AC-5D66-4FA9-B9F3-2F98B38B33FC}" type="presParOf" srcId="{4C8DA34F-7C59-4A34-848C-C8971180C9C6}" destId="{B3985A2B-0164-41CE-A9BB-88FFE9C50D67}" srcOrd="0" destOrd="0" presId="urn:microsoft.com/office/officeart/2008/layout/LinedList"/>
    <dgm:cxn modelId="{56046DA6-0086-4346-A19D-8DAB5B349234}" type="presParOf" srcId="{4C8DA34F-7C59-4A34-848C-C8971180C9C6}" destId="{9D1445E8-CDF1-4F23-980C-D02408BC1E14}" srcOrd="1" destOrd="0" presId="urn:microsoft.com/office/officeart/2008/layout/LinedList"/>
    <dgm:cxn modelId="{8344934C-8D59-4D5A-A11B-3E5B59109150}" type="presParOf" srcId="{9566AE82-5725-48A2-8A64-A0347249A76E}" destId="{B1E2176D-5857-4B08-AA88-51096C766657}" srcOrd="2" destOrd="0" presId="urn:microsoft.com/office/officeart/2008/layout/LinedList"/>
    <dgm:cxn modelId="{33E0692E-8CC2-4BBA-8E7C-10CDABEBF7A9}" type="presParOf" srcId="{9566AE82-5725-48A2-8A64-A0347249A76E}" destId="{6CCE1935-48F8-4A8B-8596-9EEA7AB617CB}" srcOrd="3" destOrd="0" presId="urn:microsoft.com/office/officeart/2008/layout/LinedList"/>
    <dgm:cxn modelId="{C4C11F30-6EC3-4664-84BA-A6C647315EBF}" type="presParOf" srcId="{6CCE1935-48F8-4A8B-8596-9EEA7AB617CB}" destId="{CB2D1F2F-E219-471E-A576-983A6B603144}" srcOrd="0" destOrd="0" presId="urn:microsoft.com/office/officeart/2008/layout/LinedList"/>
    <dgm:cxn modelId="{031A85C1-258C-4B0E-99DB-B30FD8DA29C6}" type="presParOf" srcId="{6CCE1935-48F8-4A8B-8596-9EEA7AB617CB}" destId="{494230F4-BB05-4AB7-B55C-5D05DCE5504F}" srcOrd="1" destOrd="0" presId="urn:microsoft.com/office/officeart/2008/layout/LinedList"/>
    <dgm:cxn modelId="{1B046800-865C-4E5D-92B8-D0663208A112}" type="presParOf" srcId="{9566AE82-5725-48A2-8A64-A0347249A76E}" destId="{C33F15B8-06EC-410F-92B0-9E23E04249EF}" srcOrd="4" destOrd="0" presId="urn:microsoft.com/office/officeart/2008/layout/LinedList"/>
    <dgm:cxn modelId="{DC8A63D3-2C63-4B30-B92B-BACA61B726F4}" type="presParOf" srcId="{9566AE82-5725-48A2-8A64-A0347249A76E}" destId="{29329206-0AA9-497A-892D-54B1176CA7D6}" srcOrd="5" destOrd="0" presId="urn:microsoft.com/office/officeart/2008/layout/LinedList"/>
    <dgm:cxn modelId="{B4E23217-8DDD-404C-8FDC-725F092CC149}" type="presParOf" srcId="{29329206-0AA9-497A-892D-54B1176CA7D6}" destId="{64D25303-BB09-4D3B-934D-269FA8036E05}" srcOrd="0" destOrd="0" presId="urn:microsoft.com/office/officeart/2008/layout/LinedList"/>
    <dgm:cxn modelId="{27E7BCD6-4A37-4928-A58E-313FD4D9738F}" type="presParOf" srcId="{29329206-0AA9-497A-892D-54B1176CA7D6}" destId="{6BB37E6E-6388-46EC-8B18-E7CF4E8D856D}" srcOrd="1" destOrd="0" presId="urn:microsoft.com/office/officeart/2008/layout/LinedList"/>
    <dgm:cxn modelId="{C28FCECA-4397-4509-93EF-FA0867B936C6}" type="presParOf" srcId="{9566AE82-5725-48A2-8A64-A0347249A76E}" destId="{A6006237-86F7-46B9-8154-E183BFE32202}" srcOrd="6" destOrd="0" presId="urn:microsoft.com/office/officeart/2008/layout/LinedList"/>
    <dgm:cxn modelId="{AC49EE7B-A940-4358-9B7A-79A6A2BB5162}" type="presParOf" srcId="{9566AE82-5725-48A2-8A64-A0347249A76E}" destId="{30BBD558-7FE8-4FAA-B4CD-7DF5D4BE9D0D}" srcOrd="7" destOrd="0" presId="urn:microsoft.com/office/officeart/2008/layout/LinedList"/>
    <dgm:cxn modelId="{F7224E23-A926-4E2D-BE92-A2E9AB806B24}" type="presParOf" srcId="{30BBD558-7FE8-4FAA-B4CD-7DF5D4BE9D0D}" destId="{F984C5C1-C62D-4050-A147-41E911B2CE46}" srcOrd="0" destOrd="0" presId="urn:microsoft.com/office/officeart/2008/layout/LinedList"/>
    <dgm:cxn modelId="{0679DDB1-5FAC-4B1F-BEAA-E3D58570DDFA}" type="presParOf" srcId="{30BBD558-7FE8-4FAA-B4CD-7DF5D4BE9D0D}" destId="{D51C38AF-DC32-4C3B-ABD2-C2329896C5B6}" srcOrd="1" destOrd="0" presId="urn:microsoft.com/office/officeart/2008/layout/LinedList"/>
    <dgm:cxn modelId="{F32D24B6-D2D8-4CCF-B1A3-18DBECB7C71B}" type="presParOf" srcId="{9566AE82-5725-48A2-8A64-A0347249A76E}" destId="{CFDF2863-E38E-4FC0-8B54-BE36CA0E7806}" srcOrd="8" destOrd="0" presId="urn:microsoft.com/office/officeart/2008/layout/LinedList"/>
    <dgm:cxn modelId="{F9D16F95-DF1E-41BF-BEF5-2487C445F860}" type="presParOf" srcId="{9566AE82-5725-48A2-8A64-A0347249A76E}" destId="{039104F4-F37B-43CF-88B1-B0ED700EB192}" srcOrd="9" destOrd="0" presId="urn:microsoft.com/office/officeart/2008/layout/LinedList"/>
    <dgm:cxn modelId="{65932BC4-A196-4EE1-8310-09E7BEFDDDC3}" type="presParOf" srcId="{039104F4-F37B-43CF-88B1-B0ED700EB192}" destId="{F218BA56-E08E-43D9-B394-FD630B1C7917}" srcOrd="0" destOrd="0" presId="urn:microsoft.com/office/officeart/2008/layout/LinedList"/>
    <dgm:cxn modelId="{B8E97F1D-AD49-4165-BAA0-0C88075E864F}" type="presParOf" srcId="{039104F4-F37B-43CF-88B1-B0ED700EB192}" destId="{D77AEF67-4B76-4CF3-82E5-FD9983F9FA11}" srcOrd="1" destOrd="0" presId="urn:microsoft.com/office/officeart/2008/layout/LinedList"/>
    <dgm:cxn modelId="{097EB2AD-2CC7-4FBD-8B08-EC12FDFD65C7}" type="presParOf" srcId="{9566AE82-5725-48A2-8A64-A0347249A76E}" destId="{BFF6FFAC-3570-4F48-8DC9-9C253898B75A}" srcOrd="10" destOrd="0" presId="urn:microsoft.com/office/officeart/2008/layout/LinedList"/>
    <dgm:cxn modelId="{9E2DDAAC-9340-47D6-A9A5-523A6DD5031C}" type="presParOf" srcId="{9566AE82-5725-48A2-8A64-A0347249A76E}" destId="{89F05A3D-33E0-4B79-926A-676312FC38F0}" srcOrd="11" destOrd="0" presId="urn:microsoft.com/office/officeart/2008/layout/LinedList"/>
    <dgm:cxn modelId="{AB5D4B7B-BD56-4D04-98C5-88EC98B05076}" type="presParOf" srcId="{89F05A3D-33E0-4B79-926A-676312FC38F0}" destId="{ECA0FB24-B086-46DF-B274-F2270B863B5F}" srcOrd="0" destOrd="0" presId="urn:microsoft.com/office/officeart/2008/layout/LinedList"/>
    <dgm:cxn modelId="{413C2535-B8EC-4EFD-B070-D8114AD8E48F}" type="presParOf" srcId="{89F05A3D-33E0-4B79-926A-676312FC38F0}" destId="{9B72609A-398B-4341-B6A4-613DC15C7991}" srcOrd="1" destOrd="0" presId="urn:microsoft.com/office/officeart/2008/layout/LinedList"/>
    <dgm:cxn modelId="{1C5C8C13-86BF-41FA-8B0D-7AE0947967DD}" type="presParOf" srcId="{9566AE82-5725-48A2-8A64-A0347249A76E}" destId="{EC6B8F22-EB2D-421B-BB8D-9EB0C2363CE2}" srcOrd="12" destOrd="0" presId="urn:microsoft.com/office/officeart/2008/layout/LinedList"/>
    <dgm:cxn modelId="{646EB76B-7252-4FFD-963D-70BF964EAA16}" type="presParOf" srcId="{9566AE82-5725-48A2-8A64-A0347249A76E}" destId="{D5961934-7EA5-4D1F-9400-4EB44B977511}" srcOrd="13" destOrd="0" presId="urn:microsoft.com/office/officeart/2008/layout/LinedList"/>
    <dgm:cxn modelId="{658DA189-00D0-4A3E-8DB3-5E986D389881}" type="presParOf" srcId="{D5961934-7EA5-4D1F-9400-4EB44B977511}" destId="{665F121B-705B-40FF-955D-432FE2A3C9F3}" srcOrd="0" destOrd="0" presId="urn:microsoft.com/office/officeart/2008/layout/LinedList"/>
    <dgm:cxn modelId="{D1206703-0950-4D16-970D-5A7E6F4ED3F7}" type="presParOf" srcId="{D5961934-7EA5-4D1F-9400-4EB44B977511}" destId="{D051EBB0-089F-44EE-8265-E95789E406BB}" srcOrd="1" destOrd="0" presId="urn:microsoft.com/office/officeart/2008/layout/LinedList"/>
    <dgm:cxn modelId="{EEBFCC07-8A20-413C-BCA3-ABBA47DDE7CB}" type="presParOf" srcId="{9566AE82-5725-48A2-8A64-A0347249A76E}" destId="{9EBB62C8-3C93-49A2-8908-C4FCC3D19207}" srcOrd="14" destOrd="0" presId="urn:microsoft.com/office/officeart/2008/layout/LinedList"/>
    <dgm:cxn modelId="{1B1A2E02-E4D0-42D6-B22A-F586F497AB5B}" type="presParOf" srcId="{9566AE82-5725-48A2-8A64-A0347249A76E}" destId="{EF595A79-33E4-4C83-B71C-E42FF13EF555}" srcOrd="15" destOrd="0" presId="urn:microsoft.com/office/officeart/2008/layout/LinedList"/>
    <dgm:cxn modelId="{FE97E6EE-8B99-4881-B28A-763CFACDCC99}" type="presParOf" srcId="{EF595A79-33E4-4C83-B71C-E42FF13EF555}" destId="{0885DF75-47FA-4486-B8BE-963E48CBE73F}" srcOrd="0" destOrd="0" presId="urn:microsoft.com/office/officeart/2008/layout/LinedList"/>
    <dgm:cxn modelId="{51DFC000-AB96-4AB4-A50A-85956C90BF15}" type="presParOf" srcId="{EF595A79-33E4-4C83-B71C-E42FF13EF555}" destId="{BD2C2B97-CEA7-41DF-ACF8-C93031A027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D3F21-33DE-4E68-B483-D95A66A75578}">
      <dsp:nvSpPr>
        <dsp:cNvPr id="0" name=""/>
        <dsp:cNvSpPr/>
      </dsp:nvSpPr>
      <dsp:spPr>
        <a:xfrm>
          <a:off x="1411" y="26337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zemavek.sk</a:t>
          </a:r>
          <a:endParaRPr lang="en-US" sz="1200" kern="1200"/>
        </a:p>
      </dsp:txBody>
      <dsp:txXfrm>
        <a:off x="1411" y="263374"/>
        <a:ext cx="1120014" cy="672008"/>
      </dsp:txXfrm>
    </dsp:sp>
    <dsp:sp modelId="{7898C0C8-3573-422F-9113-706B93CE25AC}">
      <dsp:nvSpPr>
        <dsp:cNvPr id="0" name=""/>
        <dsp:cNvSpPr/>
      </dsp:nvSpPr>
      <dsp:spPr>
        <a:xfrm>
          <a:off x="1233428" y="26337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napalate.sk</a:t>
          </a:r>
          <a:endParaRPr lang="en-US" sz="1200" kern="1200"/>
        </a:p>
      </dsp:txBody>
      <dsp:txXfrm>
        <a:off x="1233428" y="263374"/>
        <a:ext cx="1120014" cy="672008"/>
      </dsp:txXfrm>
    </dsp:sp>
    <dsp:sp modelId="{DE9190A9-1436-468F-A99D-26492A7F460A}">
      <dsp:nvSpPr>
        <dsp:cNvPr id="0" name=""/>
        <dsp:cNvSpPr/>
      </dsp:nvSpPr>
      <dsp:spPr>
        <a:xfrm>
          <a:off x="2465444" y="26337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badatel.sk</a:t>
          </a:r>
          <a:endParaRPr lang="en-US" sz="1200" kern="1200"/>
        </a:p>
      </dsp:txBody>
      <dsp:txXfrm>
        <a:off x="2465444" y="263374"/>
        <a:ext cx="1120014" cy="672008"/>
      </dsp:txXfrm>
    </dsp:sp>
    <dsp:sp modelId="{B718E101-CF7C-437D-A8CB-EEAAE361EEB1}">
      <dsp:nvSpPr>
        <dsp:cNvPr id="0" name=""/>
        <dsp:cNvSpPr/>
      </dsp:nvSpPr>
      <dsp:spPr>
        <a:xfrm>
          <a:off x="3697461" y="26337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interez.sk</a:t>
          </a:r>
          <a:endParaRPr lang="en-US" sz="1200" kern="1200"/>
        </a:p>
      </dsp:txBody>
      <dsp:txXfrm>
        <a:off x="3697461" y="263374"/>
        <a:ext cx="1120014" cy="672008"/>
      </dsp:txXfrm>
    </dsp:sp>
    <dsp:sp modelId="{2CF36B02-D814-4B82-9515-8B5D0D1127F2}">
      <dsp:nvSpPr>
        <dsp:cNvPr id="0" name=""/>
        <dsp:cNvSpPr/>
      </dsp:nvSpPr>
      <dsp:spPr>
        <a:xfrm>
          <a:off x="1411" y="104738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trendweb.sk</a:t>
          </a:r>
          <a:endParaRPr lang="en-US" sz="1200" kern="1200"/>
        </a:p>
      </dsp:txBody>
      <dsp:txXfrm>
        <a:off x="1411" y="1047384"/>
        <a:ext cx="1120014" cy="672008"/>
      </dsp:txXfrm>
    </dsp:sp>
    <dsp:sp modelId="{3F69332A-CD89-44B4-A9DF-4762FCA478F7}">
      <dsp:nvSpPr>
        <dsp:cNvPr id="0" name=""/>
        <dsp:cNvSpPr/>
      </dsp:nvSpPr>
      <dsp:spPr>
        <a:xfrm>
          <a:off x="1233428" y="104738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badatel.net</a:t>
          </a:r>
          <a:endParaRPr lang="en-US" sz="1200" kern="1200"/>
        </a:p>
      </dsp:txBody>
      <dsp:txXfrm>
        <a:off x="1233428" y="1047384"/>
        <a:ext cx="1120014" cy="672008"/>
      </dsp:txXfrm>
    </dsp:sp>
    <dsp:sp modelId="{A3604B7A-A1A1-4764-A5DA-91AA3D6DB64D}">
      <dsp:nvSpPr>
        <dsp:cNvPr id="0" name=""/>
        <dsp:cNvSpPr/>
      </dsp:nvSpPr>
      <dsp:spPr>
        <a:xfrm>
          <a:off x="2465444" y="104738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fajna-strava.sk</a:t>
          </a:r>
          <a:endParaRPr lang="en-US" sz="1200" kern="1200"/>
        </a:p>
      </dsp:txBody>
      <dsp:txXfrm>
        <a:off x="2465444" y="1047384"/>
        <a:ext cx="1120014" cy="672008"/>
      </dsp:txXfrm>
    </dsp:sp>
    <dsp:sp modelId="{85E72262-FE73-4A24-8066-A21C0B8C0EE8}">
      <dsp:nvSpPr>
        <dsp:cNvPr id="0" name=""/>
        <dsp:cNvSpPr/>
      </dsp:nvSpPr>
      <dsp:spPr>
        <a:xfrm>
          <a:off x="3697461" y="1047384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pharmapoint.cz</a:t>
          </a:r>
          <a:endParaRPr lang="en-US" sz="1200" kern="1200"/>
        </a:p>
      </dsp:txBody>
      <dsp:txXfrm>
        <a:off x="3697461" y="1047384"/>
        <a:ext cx="1120014" cy="672008"/>
      </dsp:txXfrm>
    </dsp:sp>
    <dsp:sp modelId="{9D4AE20A-CF9E-484C-BD06-3214F0FD59A7}">
      <dsp:nvSpPr>
        <dsp:cNvPr id="0" name=""/>
        <dsp:cNvSpPr/>
      </dsp:nvSpPr>
      <dsp:spPr>
        <a:xfrm>
          <a:off x="1411" y="1831395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instory.cz</a:t>
          </a:r>
          <a:endParaRPr lang="en-US" sz="1200" kern="1200"/>
        </a:p>
      </dsp:txBody>
      <dsp:txXfrm>
        <a:off x="1411" y="1831395"/>
        <a:ext cx="1120014" cy="672008"/>
      </dsp:txXfrm>
    </dsp:sp>
    <dsp:sp modelId="{945A86FE-366B-4F06-893E-E91ADE871BF8}">
      <dsp:nvSpPr>
        <dsp:cNvPr id="0" name=""/>
        <dsp:cNvSpPr/>
      </dsp:nvSpPr>
      <dsp:spPr>
        <a:xfrm>
          <a:off x="1233428" y="1831395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electropiknik.cz</a:t>
          </a:r>
          <a:endParaRPr lang="en-US" sz="1200" kern="1200"/>
        </a:p>
      </dsp:txBody>
      <dsp:txXfrm>
        <a:off x="1233428" y="1831395"/>
        <a:ext cx="1120014" cy="672008"/>
      </dsp:txXfrm>
    </dsp:sp>
    <dsp:sp modelId="{6D3F9E3E-9003-432F-A63A-A6EF87CBE692}">
      <dsp:nvSpPr>
        <dsp:cNvPr id="0" name=""/>
        <dsp:cNvSpPr/>
      </dsp:nvSpPr>
      <dsp:spPr>
        <a:xfrm>
          <a:off x="2465444" y="1831395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extrastory.cz</a:t>
          </a:r>
          <a:endParaRPr lang="en-US" sz="1200" kern="1200"/>
        </a:p>
      </dsp:txBody>
      <dsp:txXfrm>
        <a:off x="2465444" y="1831395"/>
        <a:ext cx="1120014" cy="672008"/>
      </dsp:txXfrm>
    </dsp:sp>
    <dsp:sp modelId="{1C7F4BCB-E897-42C4-8368-EAE332B99B48}">
      <dsp:nvSpPr>
        <dsp:cNvPr id="0" name=""/>
        <dsp:cNvSpPr/>
      </dsp:nvSpPr>
      <dsp:spPr>
        <a:xfrm>
          <a:off x="3697461" y="1831395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damy.cz</a:t>
          </a:r>
          <a:endParaRPr lang="en-US" sz="1200" kern="1200"/>
        </a:p>
      </dsp:txBody>
      <dsp:txXfrm>
        <a:off x="3697461" y="1831395"/>
        <a:ext cx="1120014" cy="672008"/>
      </dsp:txXfrm>
    </dsp:sp>
    <dsp:sp modelId="{9CF51288-A8CA-4F39-8447-475B7DB4ADA6}">
      <dsp:nvSpPr>
        <dsp:cNvPr id="0" name=""/>
        <dsp:cNvSpPr/>
      </dsp:nvSpPr>
      <dsp:spPr>
        <a:xfrm>
          <a:off x="1233428" y="2615405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irecept.cz</a:t>
          </a:r>
          <a:endParaRPr lang="en-US" sz="1200" kern="1200"/>
        </a:p>
      </dsp:txBody>
      <dsp:txXfrm>
        <a:off x="1233428" y="2615405"/>
        <a:ext cx="1120014" cy="672008"/>
      </dsp:txXfrm>
    </dsp:sp>
    <dsp:sp modelId="{B8F9BE17-B698-4EA0-AA7F-D63211C97786}">
      <dsp:nvSpPr>
        <dsp:cNvPr id="0" name=""/>
        <dsp:cNvSpPr/>
      </dsp:nvSpPr>
      <dsp:spPr>
        <a:xfrm>
          <a:off x="2465444" y="2615405"/>
          <a:ext cx="1120014" cy="67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zivavoda.cz</a:t>
          </a:r>
          <a:endParaRPr lang="en-US" sz="1200" kern="1200"/>
        </a:p>
      </dsp:txBody>
      <dsp:txXfrm>
        <a:off x="2465444" y="2615405"/>
        <a:ext cx="1120014" cy="672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8550E-7BA1-486A-B546-C9F287E24164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85A2B-0164-41CE-A9BB-88FFE9C50D67}">
      <dsp:nvSpPr>
        <dsp:cNvPr id="0" name=""/>
        <dsp:cNvSpPr/>
      </dsp:nvSpPr>
      <dsp:spPr>
        <a:xfrm>
          <a:off x="0" y="0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Čo autor zdôraznil, čo zamlčal?</a:t>
          </a:r>
          <a:endParaRPr lang="en-US" sz="3200" kern="1200"/>
        </a:p>
      </dsp:txBody>
      <dsp:txXfrm>
        <a:off x="0" y="0"/>
        <a:ext cx="6291714" cy="691341"/>
      </dsp:txXfrm>
    </dsp:sp>
    <dsp:sp modelId="{B1E2176D-5857-4B08-AA88-51096C766657}">
      <dsp:nvSpPr>
        <dsp:cNvPr id="0" name=""/>
        <dsp:cNvSpPr/>
      </dsp:nvSpPr>
      <dsp:spPr>
        <a:xfrm>
          <a:off x="0" y="691341"/>
          <a:ext cx="6291714" cy="0"/>
        </a:xfrm>
        <a:prstGeom prst="lin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D1F2F-E219-471E-A576-983A6B603144}">
      <dsp:nvSpPr>
        <dsp:cNvPr id="0" name=""/>
        <dsp:cNvSpPr/>
      </dsp:nvSpPr>
      <dsp:spPr>
        <a:xfrm>
          <a:off x="0" y="691341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Prečo to napísal práve takto?</a:t>
          </a:r>
          <a:endParaRPr lang="en-US" sz="3200" kern="1200"/>
        </a:p>
      </dsp:txBody>
      <dsp:txXfrm>
        <a:off x="0" y="691341"/>
        <a:ext cx="6291714" cy="691341"/>
      </dsp:txXfrm>
    </dsp:sp>
    <dsp:sp modelId="{C33F15B8-06EC-410F-92B0-9E23E04249EF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25303-BB09-4D3B-934D-269FA8036E05}">
      <dsp:nvSpPr>
        <dsp:cNvPr id="0" name=""/>
        <dsp:cNvSpPr/>
      </dsp:nvSpPr>
      <dsp:spPr>
        <a:xfrm>
          <a:off x="0" y="1382683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Prečo práve teraz?</a:t>
          </a:r>
          <a:endParaRPr lang="en-US" sz="3200" kern="1200"/>
        </a:p>
      </dsp:txBody>
      <dsp:txXfrm>
        <a:off x="0" y="1382683"/>
        <a:ext cx="6291714" cy="691341"/>
      </dsp:txXfrm>
    </dsp:sp>
    <dsp:sp modelId="{A6006237-86F7-46B9-8154-E183BFE32202}">
      <dsp:nvSpPr>
        <dsp:cNvPr id="0" name=""/>
        <dsp:cNvSpPr/>
      </dsp:nvSpPr>
      <dsp:spPr>
        <a:xfrm>
          <a:off x="0" y="2074025"/>
          <a:ext cx="6291714" cy="0"/>
        </a:xfrm>
        <a:prstGeom prst="lin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4C5C1-C62D-4050-A147-41E911B2CE46}">
      <dsp:nvSpPr>
        <dsp:cNvPr id="0" name=""/>
        <dsp:cNvSpPr/>
      </dsp:nvSpPr>
      <dsp:spPr>
        <a:xfrm>
          <a:off x="0" y="2074025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Komu je správa určená?</a:t>
          </a:r>
          <a:endParaRPr lang="en-US" sz="3200" kern="1200"/>
        </a:p>
      </dsp:txBody>
      <dsp:txXfrm>
        <a:off x="0" y="2074025"/>
        <a:ext cx="6291714" cy="691341"/>
      </dsp:txXfrm>
    </dsp:sp>
    <dsp:sp modelId="{CFDF2863-E38E-4FC0-8B54-BE36CA0E7806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8BA56-E08E-43D9-B394-FD630B1C7917}">
      <dsp:nvSpPr>
        <dsp:cNvPr id="0" name=""/>
        <dsp:cNvSpPr/>
      </dsp:nvSpPr>
      <dsp:spPr>
        <a:xfrm>
          <a:off x="0" y="2765367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Akú reakciu má vyvolať?</a:t>
          </a:r>
          <a:endParaRPr lang="en-US" sz="3200" kern="1200" dirty="0"/>
        </a:p>
      </dsp:txBody>
      <dsp:txXfrm>
        <a:off x="0" y="2765367"/>
        <a:ext cx="6291714" cy="691341"/>
      </dsp:txXfrm>
    </dsp:sp>
    <dsp:sp modelId="{BFF6FFAC-3570-4F48-8DC9-9C253898B75A}">
      <dsp:nvSpPr>
        <dsp:cNvPr id="0" name=""/>
        <dsp:cNvSpPr/>
      </dsp:nvSpPr>
      <dsp:spPr>
        <a:xfrm>
          <a:off x="0" y="3456709"/>
          <a:ext cx="6291714" cy="0"/>
        </a:xfrm>
        <a:prstGeom prst="lin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0FB24-B086-46DF-B274-F2270B863B5F}">
      <dsp:nvSpPr>
        <dsp:cNvPr id="0" name=""/>
        <dsp:cNvSpPr/>
      </dsp:nvSpPr>
      <dsp:spPr>
        <a:xfrm>
          <a:off x="0" y="3456709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Aký je kontext správy?</a:t>
          </a:r>
          <a:endParaRPr lang="en-US" sz="3200" kern="1200"/>
        </a:p>
      </dsp:txBody>
      <dsp:txXfrm>
        <a:off x="0" y="3456709"/>
        <a:ext cx="6291714" cy="691341"/>
      </dsp:txXfrm>
    </dsp:sp>
    <dsp:sp modelId="{EC6B8F22-EB2D-421B-BB8D-9EB0C2363CE2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F121B-705B-40FF-955D-432FE2A3C9F3}">
      <dsp:nvSpPr>
        <dsp:cNvPr id="0" name=""/>
        <dsp:cNvSpPr/>
      </dsp:nvSpPr>
      <dsp:spPr>
        <a:xfrm>
          <a:off x="0" y="4148051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Je dôležitá, alebo marginálna?</a:t>
          </a:r>
          <a:endParaRPr lang="en-US" sz="3200" kern="1200"/>
        </a:p>
      </dsp:txBody>
      <dsp:txXfrm>
        <a:off x="0" y="4148051"/>
        <a:ext cx="6291714" cy="691341"/>
      </dsp:txXfrm>
    </dsp:sp>
    <dsp:sp modelId="{9EBB62C8-3C93-49A2-8908-C4FCC3D19207}">
      <dsp:nvSpPr>
        <dsp:cNvPr id="0" name=""/>
        <dsp:cNvSpPr/>
      </dsp:nvSpPr>
      <dsp:spPr>
        <a:xfrm>
          <a:off x="0" y="4839393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5DF75-47FA-4486-B8BE-963E48CBE73F}">
      <dsp:nvSpPr>
        <dsp:cNvPr id="0" name=""/>
        <dsp:cNvSpPr/>
      </dsp:nvSpPr>
      <dsp:spPr>
        <a:xfrm>
          <a:off x="0" y="4839393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...a mnoho iného...</a:t>
          </a:r>
          <a:endParaRPr lang="en-US" sz="3200" kern="1200" dirty="0"/>
        </a:p>
      </dsp:txBody>
      <dsp:txXfrm>
        <a:off x="0" y="4839393"/>
        <a:ext cx="6291714" cy="69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09C41-D17C-403E-9693-DFB9D9D46EC9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6355-E305-4A60-A5A0-6263D84C3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07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2F0F2D-EC44-4FE6-AC8C-A1AF6B4361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566A1A-7853-4EB1-9D9B-7C90E300889D}" type="slidenum">
              <a:rPr lang="sk-SK" altLang="cs-CZ"/>
              <a:pPr/>
              <a:t>7</a:t>
            </a:fld>
            <a:endParaRPr lang="sk-SK" altLang="cs-CZ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FADDE426-BB86-4A0E-AB62-3B61910037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BA8EB41-070A-45F6-B6AF-0C0DAF3CF4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ECB6B-6120-479B-9944-5255E4326B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92DDA6-1682-4A29-9EEB-780F5C725FB3}" type="slidenum">
              <a:rPr lang="sk-SK" altLang="cs-CZ"/>
              <a:pPr/>
              <a:t>21</a:t>
            </a:fld>
            <a:endParaRPr lang="sk-SK" altLang="cs-CZ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DB416C53-F97B-451B-BC89-9E8AD86008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7AD1272-0055-4A57-9DB0-3B874831B3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A7419-4224-4CA9-9E20-C76DD4BAC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0251EF-1678-4F24-B7DA-E384D7F1A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46EE94-8B47-4652-8E89-A213254E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181B93-7234-4550-BD5F-B3AC5FF9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697E07-C0C9-46B5-8DBF-922B8AA7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62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6E48C-E27E-4178-AEBE-52E464ED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4F459E6-634E-4418-A0D2-2EA5B9E0E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08634-D87F-4810-B5B2-5EA331A2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7B9D9B-7F2D-4B18-A117-29ABCD1A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9F859D-B081-4484-BECC-884981D2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1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64D338A-163E-44B7-BB53-622A86958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9CA40F0-AB37-4C3D-AC69-53094053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432A29-65E3-44AC-959C-03FEB575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3CB68E-9920-43E8-B813-181370BF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35D5EB0-D4EC-4501-AA21-16AEFE52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5C7E0-042D-4C90-AE98-8971DD99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F3ABC5-4463-403E-BA94-8CF3538F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8F2989-C726-44FB-9AC7-8FFC5457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D9B549-F38D-41F0-A90F-0E55CA0D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2DACC8-1CCD-41A9-804C-17758A15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21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22C0E-1001-4419-8A4F-B14A07D7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7B07F7-B876-478F-A3D2-5229BA15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F4CD26-6425-49E3-A6AF-591E5A2F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0955D7-F5F6-4C6E-93E8-BAEB5BC1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A4BD7F-DA20-47C6-8B6A-A9ED3443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1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FCDBA-32A5-414D-ABA7-8400BB7B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282B91-E2E5-42B9-928B-E0C22CCBB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F2F5DBA-050D-4A7B-9BCB-1FFE710B1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96064E-43B2-4242-A1C3-01D532DD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B3F7E5-119D-4948-B84D-121081E0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1BC2A58-BF42-4659-8ABA-730CDD1F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57A5D-21E4-4878-9D5E-D6045BCA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876AC0-9AA4-4569-ACA0-CBB3BDB3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8690CE-DA59-4BF9-A1AC-51E69414F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12B2EDC-DC15-4D03-863E-78AE4E67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9D0B8C2-556F-4E15-AEE2-308AADAE5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E88248A-649D-4092-8C55-1390ED89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6CBC196-5BA2-4AAE-9B30-A9D9B0E2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8B462C6-154A-47C2-ADC3-0B38BB7D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0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2F1CE-4895-4619-B46C-9C95561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27B3ABD-5758-4E3F-A144-1424D877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C45DC73-C135-4D42-88A5-F0E1D3AA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FBD92E-53CF-4EDB-82A7-9C867D53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A38C7A8-253D-4BDC-9E23-EB2761D8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8A98F1C-42D5-40C1-BF6C-DD8A3792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0B21C87-C0D0-46EF-AC51-6EA2279B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5FCA1-260F-48C5-B8AC-4AA56097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29B7DD-4668-46E8-86A1-47E74EF7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17D721-821E-4BF7-918E-87559B82A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2ACC2B9-0722-48FB-999C-60CFBEAA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8A2702B-F4DE-4FF4-A388-6E72CF88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8E46474-ADDE-4A4E-9A76-03272D42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5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D8803-862C-409F-9F3C-5B4A0385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EC118FF-18C1-4B27-9C2A-A6D5A1160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46EDED-5040-46CD-8412-06B978A35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A69604F-6C40-4C23-B2E2-34C8EC12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911511-CA06-4AA6-A996-361161C3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6B952C-BD62-478F-873D-B1AF517E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69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2FFDBB1-C2D3-4B05-ACBA-8FBD06FF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819A26-1727-4FFF-96F0-9F06E644F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AA6B6A-8270-4547-A72C-684010D9C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F540-045C-432F-832B-360DCA171EAC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93A2050-0934-4824-B627-7A76C5A9E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AC469F2-1EEF-49D4-B132-6E8E85F48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04AE-BFE4-4886-8EFE-4635A1EC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man and girl exploring mirror maze">
            <a:extLst>
              <a:ext uri="{FF2B5EF4-FFF2-40B4-BE49-F238E27FC236}">
                <a16:creationId xmlns:a16="http://schemas.microsoft.com/office/drawing/2014/main" id="{722FFE4F-8AC1-4666-9DB2-E2CD07D18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F2ECF0-1E62-48C6-B48F-72F8B140B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sk-SK" sz="8000"/>
              <a:t>Kritické myslenie ako životný štýl</a:t>
            </a:r>
            <a:endParaRPr lang="cs-CZ" sz="8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FE1DD9-01F2-491E-839A-DF97346A7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sk-SK"/>
              <a:t>Ján Markoš</a:t>
            </a:r>
            <a:endParaRPr 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49744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0C1CAE-FE65-46D2-9C85-06433DD5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Pýtajte sa: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6" name="Zástupný objekt pre obsah 3">
            <a:extLst>
              <a:ext uri="{FF2B5EF4-FFF2-40B4-BE49-F238E27FC236}">
                <a16:creationId xmlns:a16="http://schemas.microsoft.com/office/drawing/2014/main" id="{0195042A-B1EA-42F5-8525-672CD60A6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14135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65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3" name="Rectangle 19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417F6D-933E-450C-93AB-01AD6D94EF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Kritické myslenie teda </a:t>
            </a:r>
            <a:r>
              <a:rPr lang="en-US" sz="3600" b="1" u="sng"/>
              <a:t>nie je</a:t>
            </a:r>
            <a:r>
              <a:rPr lang="en-US" sz="3600"/>
              <a:t>:</a:t>
            </a:r>
            <a:br>
              <a:rPr lang="en-US" sz="3600"/>
            </a:br>
            <a:br>
              <a:rPr lang="en-US" sz="3600"/>
            </a:br>
            <a:r>
              <a:rPr lang="en-US" sz="3600"/>
              <a:t>akási supreschopnosť, ktorú sa naučíte raz a navždy na drahom kurze a potom ňou budete ohromovať ľudí okolo</a:t>
            </a:r>
            <a:br>
              <a:rPr lang="en-US" sz="3600"/>
            </a:br>
            <a:endParaRPr lang="en-US" sz="3600"/>
          </a:p>
        </p:txBody>
      </p:sp>
      <p:pic>
        <p:nvPicPr>
          <p:cNvPr id="10242" name="Picture 2" descr="Obrázok, na ktorom je osoba, rameno, vlna&#10;&#10;Automaticky generovaný popis">
            <a:extLst>
              <a:ext uri="{FF2B5EF4-FFF2-40B4-BE49-F238E27FC236}">
                <a16:creationId xmlns:a16="http://schemas.microsoft.com/office/drawing/2014/main" id="{E9949ABB-9FF8-4478-B869-8930F5836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 r="18694" b="1"/>
          <a:stretch/>
        </p:blipFill>
        <p:spPr bwMode="auto"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E04EB6-494C-46BD-A23D-4FB0EF48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4200" dirty="0"/>
              <a:t>Kritické myslenie je skôr životný štýl</a:t>
            </a:r>
            <a:endParaRPr lang="cs-CZ" sz="4200" dirty="0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372E88-D3F3-48CD-8548-8DC09A4E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k-SK" dirty="0"/>
              <a:t>Ide o to, ako obyčajné zručnosti našich hláv využívať o čosi vedomejšie, systematickejšie a najmä čo najpravidelnejšie</a:t>
            </a:r>
            <a:endParaRPr lang="cs-CZ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FEEE35D-F5BE-4EB9-9E78-89038993A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26560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4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46F4F3F-3965-42EF-BCC7-731F1CE9E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7" r="3985" b="3095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63A653-0A11-4906-98B5-865584F2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Ide </a:t>
            </a:r>
            <a:r>
              <a:rPr lang="en-US" sz="3700" dirty="0" err="1"/>
              <a:t>teda</a:t>
            </a:r>
            <a:r>
              <a:rPr lang="en-US" sz="3700" dirty="0"/>
              <a:t> o </a:t>
            </a:r>
            <a:r>
              <a:rPr lang="en-US" sz="3700" dirty="0" err="1"/>
              <a:t>typickú</a:t>
            </a:r>
            <a:r>
              <a:rPr lang="en-US" sz="3700" dirty="0"/>
              <a:t> </a:t>
            </a:r>
            <a:r>
              <a:rPr lang="sk-SK" sz="3700" dirty="0"/>
              <a:t>  </a:t>
            </a:r>
            <a:r>
              <a:rPr lang="en-US" sz="3700" dirty="0"/>
              <a:t>„</a:t>
            </a:r>
            <a:r>
              <a:rPr lang="sk-SK" sz="3700" dirty="0"/>
              <a:t>soft </a:t>
            </a:r>
            <a:r>
              <a:rPr lang="sk-SK" sz="3700" dirty="0" err="1"/>
              <a:t>skill</a:t>
            </a:r>
            <a:r>
              <a:rPr lang="en-US" sz="3700" dirty="0"/>
              <a:t>“, </a:t>
            </a:r>
            <a:r>
              <a:rPr lang="en-US" sz="3700" dirty="0" err="1"/>
              <a:t>ktorá</a:t>
            </a:r>
            <a:r>
              <a:rPr lang="sk-SK" sz="3700" dirty="0"/>
              <a:t> si pri učení</a:t>
            </a:r>
            <a:r>
              <a:rPr lang="en-US" sz="3700" dirty="0"/>
              <a:t> </a:t>
            </a:r>
            <a:r>
              <a:rPr lang="en-US" sz="3700" dirty="0" err="1"/>
              <a:t>vyžaduje</a:t>
            </a:r>
            <a:r>
              <a:rPr lang="en-US" sz="3700" dirty="0"/>
              <a:t> </a:t>
            </a:r>
            <a:r>
              <a:rPr lang="en-US" sz="3700" dirty="0" err="1"/>
              <a:t>odvahu</a:t>
            </a:r>
            <a:r>
              <a:rPr lang="en-US" sz="3700" dirty="0"/>
              <a:t> </a:t>
            </a:r>
            <a:r>
              <a:rPr lang="en-US" sz="3700" dirty="0" err="1"/>
              <a:t>sa</a:t>
            </a:r>
            <a:r>
              <a:rPr lang="en-US" sz="3700" dirty="0"/>
              <a:t> </a:t>
            </a:r>
            <a:r>
              <a:rPr lang="en-US" sz="3700" dirty="0" err="1"/>
              <a:t>mýliť</a:t>
            </a:r>
            <a:r>
              <a:rPr lang="en-US" sz="3700" dirty="0"/>
              <a:t>, </a:t>
            </a:r>
            <a:r>
              <a:rPr lang="en-US" sz="3700" dirty="0" err="1"/>
              <a:t>ochotu</a:t>
            </a:r>
            <a:r>
              <a:rPr lang="en-US" sz="3700" dirty="0"/>
              <a:t> k </a:t>
            </a:r>
            <a:r>
              <a:rPr lang="en-US" sz="3700" dirty="0" err="1"/>
              <a:t>otvorenosti</a:t>
            </a:r>
            <a:r>
              <a:rPr lang="en-US" sz="3700" dirty="0"/>
              <a:t>... a </a:t>
            </a:r>
            <a:r>
              <a:rPr lang="en-US" sz="3700" dirty="0" err="1"/>
              <a:t>čas</a:t>
            </a:r>
            <a:endParaRPr lang="en-US" sz="3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6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BED44C-0556-4016-9E94-89510E04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Vráťme sa k otázke: Prečo práve teraz hovoríme o kritickom myslení?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225D109-9FAE-4B84-B9A1-450E15D26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90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134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0BBC25-7015-4F17-BEC0-F18D35B5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94575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 err="1"/>
              <a:t>Aké</a:t>
            </a:r>
            <a:r>
              <a:rPr lang="en-US" sz="4100" dirty="0"/>
              <a:t> </a:t>
            </a:r>
            <a:r>
              <a:rPr lang="en-US" sz="4100" dirty="0" err="1"/>
              <a:t>zručnosti</a:t>
            </a:r>
            <a:r>
              <a:rPr lang="en-US" sz="4100" dirty="0"/>
              <a:t> pa</a:t>
            </a:r>
            <a:r>
              <a:rPr lang="sk-SK" sz="4100" dirty="0" err="1"/>
              <a:t>tr</a:t>
            </a:r>
            <a:r>
              <a:rPr lang="en-US" sz="4100" dirty="0" err="1"/>
              <a:t>ia</a:t>
            </a:r>
            <a:r>
              <a:rPr lang="en-US" sz="4100" dirty="0"/>
              <a:t> </a:t>
            </a:r>
            <a:r>
              <a:rPr lang="en-US" sz="4100" dirty="0" err="1"/>
              <a:t>ku</a:t>
            </a:r>
            <a:r>
              <a:rPr lang="en-US" sz="4100" dirty="0"/>
              <a:t> </a:t>
            </a:r>
            <a:r>
              <a:rPr lang="en-US" sz="4100" dirty="0" err="1"/>
              <a:t>kritickému</a:t>
            </a:r>
            <a:r>
              <a:rPr lang="en-US" sz="4100" dirty="0"/>
              <a:t> </a:t>
            </a:r>
            <a:r>
              <a:rPr lang="en-US" sz="4100" dirty="0" err="1"/>
              <a:t>mysleniu</a:t>
            </a:r>
            <a:r>
              <a:rPr lang="en-US" sz="4100" dirty="0"/>
              <a:t>? </a:t>
            </a:r>
            <a:br>
              <a:rPr lang="sk-SK" sz="4100" dirty="0"/>
            </a:br>
            <a:br>
              <a:rPr lang="sk-SK" sz="4100" dirty="0"/>
            </a:br>
            <a:r>
              <a:rPr lang="en-US" sz="4100" dirty="0"/>
              <a:t>Moja </a:t>
            </a:r>
            <a:r>
              <a:rPr lang="en-US" sz="4100" dirty="0" err="1"/>
              <a:t>odpoveď</a:t>
            </a:r>
            <a:r>
              <a:rPr lang="en-US" sz="4100" dirty="0"/>
              <a:t> je </a:t>
            </a:r>
            <a:r>
              <a:rPr lang="en-US" sz="4100" dirty="0" err="1"/>
              <a:t>pomerne</a:t>
            </a:r>
            <a:r>
              <a:rPr lang="en-US" sz="4100" dirty="0"/>
              <a:t> </a:t>
            </a:r>
            <a:r>
              <a:rPr lang="en-US" sz="4100" dirty="0" err="1"/>
              <a:t>široká</a:t>
            </a:r>
            <a:r>
              <a:rPr lang="en-US" sz="4100" dirty="0"/>
              <a:t>: </a:t>
            </a:r>
            <a:r>
              <a:rPr lang="en-US" sz="4100" dirty="0" err="1"/>
              <a:t>čokoľvek</a:t>
            </a:r>
            <a:r>
              <a:rPr lang="en-US" sz="4100" dirty="0"/>
              <a:t>, </a:t>
            </a:r>
            <a:r>
              <a:rPr lang="sk-SK" sz="4100" dirty="0"/>
              <a:t>čo </a:t>
            </a:r>
            <a:r>
              <a:rPr lang="en-US" sz="4100" dirty="0" err="1"/>
              <a:t>nám</a:t>
            </a:r>
            <a:r>
              <a:rPr lang="sk-SK" sz="4100" dirty="0"/>
              <a:t> </a:t>
            </a:r>
            <a:r>
              <a:rPr lang="en-US" sz="4100" dirty="0" err="1"/>
              <a:t>umožňuje</a:t>
            </a:r>
            <a:r>
              <a:rPr lang="en-US" sz="4100" dirty="0"/>
              <a:t> </a:t>
            </a:r>
            <a:r>
              <a:rPr lang="en-US" sz="4100" dirty="0" err="1"/>
              <a:t>rozoznať</a:t>
            </a:r>
            <a:r>
              <a:rPr lang="en-US" sz="4100" dirty="0"/>
              <a:t> </a:t>
            </a:r>
            <a:r>
              <a:rPr lang="en-US" sz="4100" dirty="0" err="1"/>
              <a:t>kvalitu</a:t>
            </a:r>
            <a:r>
              <a:rPr lang="en-US" sz="4100" dirty="0"/>
              <a:t> </a:t>
            </a:r>
            <a:r>
              <a:rPr lang="en-US" sz="4100" dirty="0" err="1"/>
              <a:t>informácie</a:t>
            </a:r>
            <a:endParaRPr lang="en-US" sz="4100" dirty="0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Opis fotky nie je k dispozícii.">
            <a:extLst>
              <a:ext uri="{FF2B5EF4-FFF2-40B4-BE49-F238E27FC236}">
                <a16:creationId xmlns:a16="http://schemas.microsoft.com/office/drawing/2014/main" id="{C5BFCEFD-6330-4AC3-A493-F8FC23F5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r="18070"/>
          <a:stretch/>
        </p:blipFill>
        <p:spPr bwMode="auto"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3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5512C5-80EE-4EAB-8ED1-0A33C78D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5200" dirty="0"/>
              <a:t>Hodnoty, postavenie vedy...</a:t>
            </a:r>
            <a:endParaRPr lang="en-US" sz="5200" kern="120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85E4CA-8361-488B-AE77-9A987396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 bwMode="auto">
          <a:xfrm>
            <a:off x="181234" y="2381140"/>
            <a:ext cx="5828261" cy="3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1910F90-7B2B-4400-9A9E-00DB68E83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 bwMode="auto">
          <a:xfrm>
            <a:off x="6182505" y="2381140"/>
            <a:ext cx="5828261" cy="3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1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1536B5-26E1-4DA9-BB75-0E27EEA5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Práca s číslami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Obrázok 3" descr="Obrázok, na ktorom je text, ľahká atletika, osoba&#10;&#10;Automaticky generovaný popis">
            <a:extLst>
              <a:ext uri="{FF2B5EF4-FFF2-40B4-BE49-F238E27FC236}">
                <a16:creationId xmlns:a16="http://schemas.microsoft.com/office/drawing/2014/main" id="{2AA9D770-77D0-4724-BE7E-5F9B030C6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44" y="625683"/>
            <a:ext cx="591369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88C8FD-2248-4A58-8240-A2FAA3B3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sk-SK" sz="3600">
                <a:solidFill>
                  <a:srgbClr val="FFFFFF"/>
                </a:solidFill>
              </a:rPr>
              <a:t>Správne čítanie grafov</a:t>
            </a:r>
            <a:endParaRPr lang="cs-CZ" sz="3600">
              <a:solidFill>
                <a:srgbClr val="FFFFFF"/>
              </a:solidFill>
            </a:endParaRPr>
          </a:p>
        </p:txBody>
      </p:sp>
      <p:pic>
        <p:nvPicPr>
          <p:cNvPr id="3" name="Google Shape;65;p14">
            <a:extLst>
              <a:ext uri="{FF2B5EF4-FFF2-40B4-BE49-F238E27FC236}">
                <a16:creationId xmlns:a16="http://schemas.microsoft.com/office/drawing/2014/main" id="{BA64726C-40F9-4E14-8A43-ABE300DE945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4777316" y="935928"/>
            <a:ext cx="6780700" cy="498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48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0A639F-1CA8-4885-AD95-EB299F69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000"/>
              <a:t>Základy výrokovej logiky</a:t>
            </a:r>
            <a:endParaRPr lang="cs-CZ" sz="5000"/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99B0A1-43F4-4A7D-9F4E-44645484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k-SK" sz="2200"/>
              <a:t>Sagan šiel do práce autom a prišiel neskoro</a:t>
            </a:r>
          </a:p>
          <a:p>
            <a:r>
              <a:rPr lang="sk-SK" sz="2200"/>
              <a:t>Ak by do práce nešiel autom, neprišiel by neskoro</a:t>
            </a:r>
            <a:endParaRPr lang="cs-CZ" sz="220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814F16B-FDA7-4196-84D0-D0620ABB7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489CEBB-3011-4961-8688-D5E8E7947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0" y="457200"/>
            <a:ext cx="76939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70481E-5E6F-4305-99C2-D4CE5A4B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sk-SK" sz="3600">
                <a:solidFill>
                  <a:srgbClr val="FFFFFF"/>
                </a:solidFill>
              </a:rPr>
              <a:t>Citlivosť na slová</a:t>
            </a:r>
            <a:endParaRPr lang="cs-CZ" sz="3600">
              <a:solidFill>
                <a:srgbClr val="FFFFFF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C9A848-ACAD-4489-834E-EC5E54AD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20764"/>
            <a:ext cx="6780700" cy="38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7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FC8AEC97-20B8-44D1-80AA-9DD891C42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k-SK" altLang="cs-CZ"/>
              <a:t>Frekvencia slov a stav spoločnosti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185847E-6AEE-4786-8ECF-301FB67C6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BD86ED2B-47B7-45D9-8C6A-D4813114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568325"/>
            <a:ext cx="9013907" cy="52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Zástupný objekt pre obsah 15" descr="Obrázok, na ktorom je vonkajšie, budova, námestie&#10;&#10;Automaticky generovaný popis">
            <a:extLst>
              <a:ext uri="{FF2B5EF4-FFF2-40B4-BE49-F238E27FC236}">
                <a16:creationId xmlns:a16="http://schemas.microsoft.com/office/drawing/2014/main" id="{1F79C135-CEB1-4F99-BA14-B12921078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0218C3-2024-4B6B-9992-D0DA2E0C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Správne pochopenie kontextu (alebo jeho nedostatku)</a:t>
            </a:r>
          </a:p>
        </p:txBody>
      </p:sp>
    </p:spTree>
    <p:extLst>
      <p:ext uri="{BB962C8B-B14F-4D97-AF65-F5344CB8AC3E}">
        <p14:creationId xmlns:p14="http://schemas.microsoft.com/office/powerpoint/2010/main" val="18388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9EE2E5-2D4B-4615-BF13-1DCFA1FC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sk-SK" sz="3600" dirty="0">
                <a:solidFill>
                  <a:srgbClr val="FFFFFF"/>
                </a:solidFill>
              </a:rPr>
              <a:t>Čo je vec na obrázku?</a:t>
            </a:r>
            <a:endParaRPr lang="cs-CZ" sz="3600" dirty="0">
              <a:solidFill>
                <a:srgbClr val="FFFFFF"/>
              </a:solidFill>
            </a:endParaRPr>
          </a:p>
        </p:txBody>
      </p:sp>
      <p:pic>
        <p:nvPicPr>
          <p:cNvPr id="3" name="Google Shape;94;p18">
            <a:extLst>
              <a:ext uri="{FF2B5EF4-FFF2-40B4-BE49-F238E27FC236}">
                <a16:creationId xmlns:a16="http://schemas.microsoft.com/office/drawing/2014/main" id="{BCC885BB-2A4D-419D-BC7B-28686FFA308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4777316" y="1254535"/>
            <a:ext cx="6780700" cy="434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092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A54EDB-7EF1-4FA0-BE9F-1C700B22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sk-SK" sz="3100">
                <a:solidFill>
                  <a:srgbClr val="FFFFFF"/>
                </a:solidFill>
              </a:rPr>
              <a:t>Porozumenie tomu, akými spôsobmi je dnes možné falšovať realitu</a:t>
            </a:r>
            <a:endParaRPr lang="cs-CZ" sz="3100">
              <a:solidFill>
                <a:srgbClr val="FFFFFF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A2DF9F2-A4E5-4285-B23C-024C2834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20764"/>
            <a:ext cx="6780700" cy="38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0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393467-B656-4C36-9C2C-D5439194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5400" dirty="0"/>
              <a:t>Modelka, ktorá neexistuje</a:t>
            </a:r>
            <a:endParaRPr lang="en-US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osoba, vnútri, chlapec, mladé&#10;&#10;Automaticky generovaný popis">
            <a:extLst>
              <a:ext uri="{FF2B5EF4-FFF2-40B4-BE49-F238E27FC236}">
                <a16:creationId xmlns:a16="http://schemas.microsoft.com/office/drawing/2014/main" id="{BBB87BE5-310F-4011-9566-F68193BCB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" r="-1" b="141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039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F467CA-BF4B-480B-B316-62139798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Porozumenie, akým spôsobom nás ovplyvňuje reklama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 descr="Obrázok, na ktorom je text, vnútri&#10;&#10;Automaticky generovaný popis">
            <a:extLst>
              <a:ext uri="{FF2B5EF4-FFF2-40B4-BE49-F238E27FC236}">
                <a16:creationId xmlns:a16="http://schemas.microsoft.com/office/drawing/2014/main" id="{AB9E13A2-F840-48E8-B088-AECDE3F2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950060"/>
            <a:ext cx="6408836" cy="48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budova, vonkajšie, zem, osoba&#10;&#10;Automaticky generovaný popis">
            <a:extLst>
              <a:ext uri="{FF2B5EF4-FFF2-40B4-BE49-F238E27FC236}">
                <a16:creationId xmlns:a16="http://schemas.microsoft.com/office/drawing/2014/main" id="{10FA7E9A-8855-40D3-8C24-6644915B0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2F44F1-C7AD-4980-80D3-2CDC743C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Porozumenie vlastnej závislosti na internete...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7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C571E0-E412-4EC0-B779-B9C250F7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Obrana hodnôt demokracie a ľudskej dôstojnosti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D9740-C5E4-4182-BDA8-67E75D6E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708965"/>
            <a:ext cx="6846363" cy="52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79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F30BE-5C2D-44F6-ADA6-049DA3DA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Vďaka za vašu prácu, aj vy chránite demokraciu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847D8B-04F3-4BE8-B2F3-8EAC3C12E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6414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1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F33896-BDE6-450A-9CDC-6CF7AA95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Aká rozšírená je povesť o kmeni Hunza?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D029478-90F9-4E80-8BA7-77538A91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816" y="640080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2" name="Zástupný objekt pre obsah 2">
            <a:extLst>
              <a:ext uri="{FF2B5EF4-FFF2-40B4-BE49-F238E27FC236}">
                <a16:creationId xmlns:a16="http://schemas.microsoft.com/office/drawing/2014/main" id="{FD088FDF-FC45-65B4-178E-A337D497D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00809"/>
              </p:ext>
            </p:extLst>
          </p:nvPr>
        </p:nvGraphicFramePr>
        <p:xfrm>
          <a:off x="6739128" y="2664886"/>
          <a:ext cx="4818888" cy="355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127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4204F8D-1152-48AC-8059-2D75CA98F0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1772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2B353D-FDB2-43AF-BE1A-B4AAAF58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1938</a:t>
            </a:r>
          </a:p>
        </p:txBody>
      </p:sp>
      <p:sp>
        <p:nvSpPr>
          <p:cNvPr id="3082" name="Content Placeholder 3081">
            <a:extLst>
              <a:ext uri="{FF2B5EF4-FFF2-40B4-BE49-F238E27FC236}">
                <a16:creationId xmlns:a16="http://schemas.microsoft.com/office/drawing/2014/main" id="{D4C5A85D-DC5E-682A-78E9-EFF2BB1BA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Slová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miestneho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kráľa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párty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pakistanskom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údolí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93932A9-029B-491B-B56F-B79CD125E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5" r="-1" b="10915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0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395DE75-A8EB-4907-8881-5AE0DBC1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Často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nevidíme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veci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objektívne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lebo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jednoducho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nechceme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889955-5FA5-4D9D-A913-FC085151F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972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AC6062-B309-4397-BA11-DF40915C2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388" b="25589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13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E45F0D-8962-461A-93F7-4A9B21A7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DEFINÍCIA:</a:t>
            </a:r>
            <a:br>
              <a:rPr lang="en-US" sz="4100"/>
            </a:br>
            <a:br>
              <a:rPr lang="en-US" sz="4100"/>
            </a:br>
            <a:r>
              <a:rPr lang="en-US" sz="4100"/>
              <a:t>Kritické myslenie je schopnosť rozoznávať kvalitu informácií</a:t>
            </a:r>
          </a:p>
        </p:txBody>
      </p:sp>
      <p:sp>
        <p:nvSpPr>
          <p:cNvPr id="2054" name="Rectangle: Rounded Corners 13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7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687E33B-A8BF-4091-AE72-07D34A20B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r="20714" b="610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Rectangle 7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7B4C17ED-4105-4404-B85F-52DADA3B3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4800"/>
              <a:t>Kriticky myslieť neznamená kritizovať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9EA49F6-F503-4679-A9FA-13C749CFD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r="-1" b="1877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E60DE4-D6FF-4D0A-B494-299E2B52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solidFill>
                  <a:srgbClr val="FFFFFF"/>
                </a:solidFill>
              </a:rPr>
              <a:t>Nepýtajte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sa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iba</a:t>
            </a:r>
            <a:r>
              <a:rPr lang="en-US" sz="6600" dirty="0">
                <a:solidFill>
                  <a:srgbClr val="FFFFFF"/>
                </a:solidFill>
              </a:rPr>
              <a:t>: „Je to </a:t>
            </a:r>
            <a:r>
              <a:rPr lang="en-US" sz="6600" dirty="0" err="1">
                <a:solidFill>
                  <a:srgbClr val="FFFFFF"/>
                </a:solidFill>
              </a:rPr>
              <a:t>pravda</a:t>
            </a:r>
            <a:r>
              <a:rPr lang="en-US" sz="6600" dirty="0">
                <a:solidFill>
                  <a:srgbClr val="FFFFFF"/>
                </a:solidFill>
              </a:rPr>
              <a:t>?“</a:t>
            </a:r>
          </a:p>
        </p:txBody>
      </p:sp>
      <p:sp>
        <p:nvSpPr>
          <p:cNvPr id="71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68D8B2-534B-4E61-ADF0-857E614F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Život je omnoho pestrejší, neoberajme sa o jeho farby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80EE81D-3639-4984-8B4F-7B6E77DD8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3006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21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368</Words>
  <Application>Microsoft Office PowerPoint</Application>
  <PresentationFormat>Širokouhlá</PresentationFormat>
  <Paragraphs>57</Paragraphs>
  <Slides>29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Motív Office</vt:lpstr>
      <vt:lpstr>Kritické myslenie ako životný štýl</vt:lpstr>
      <vt:lpstr>Prezentácia programu PowerPoint</vt:lpstr>
      <vt:lpstr>Aká rozšírená je povesť o kmeni Hunza?</vt:lpstr>
      <vt:lpstr>1938</vt:lpstr>
      <vt:lpstr>Často nevidíme veci objektívne, lebo jednoducho nechceme</vt:lpstr>
      <vt:lpstr>DEFINÍCIA:  Kritické myslenie je schopnosť rozoznávať kvalitu informácií</vt:lpstr>
      <vt:lpstr>Kriticky myslieť neznamená kritizovať</vt:lpstr>
      <vt:lpstr>Nepýtajte sa iba: „Je to pravda?“</vt:lpstr>
      <vt:lpstr>Život je omnoho pestrejší, neoberajme sa o jeho farby</vt:lpstr>
      <vt:lpstr>Pýtajte sa:</vt:lpstr>
      <vt:lpstr>Kritické myslenie teda nie je:  akási supreschopnosť, ktorú sa naučíte raz a navždy na drahom kurze a potom ňou budete ohromovať ľudí okolo </vt:lpstr>
      <vt:lpstr>Kritické myslenie je skôr životný štýl</vt:lpstr>
      <vt:lpstr>Ide teda o typickú   „soft skill“, ktorá si pri učení vyžaduje odvahu sa mýliť, ochotu k otvorenosti... a čas</vt:lpstr>
      <vt:lpstr>Vráťme sa k otázke: Prečo práve teraz hovoríme o kritickom myslení? </vt:lpstr>
      <vt:lpstr>Aké zručnosti patria ku kritickému mysleniu?   Moja odpoveď je pomerne široká: čokoľvek, čo nám umožňuje rozoznať kvalitu informácie</vt:lpstr>
      <vt:lpstr>Hodnoty, postavenie vedy...</vt:lpstr>
      <vt:lpstr>Práca s číslami</vt:lpstr>
      <vt:lpstr>Správne čítanie grafov</vt:lpstr>
      <vt:lpstr>Základy výrokovej logiky</vt:lpstr>
      <vt:lpstr>Citlivosť na slová</vt:lpstr>
      <vt:lpstr>Frekvencia slov a stav spoločnosti</vt:lpstr>
      <vt:lpstr>Správne pochopenie kontextu (alebo jeho nedostatku)</vt:lpstr>
      <vt:lpstr>Čo je vec na obrázku?</vt:lpstr>
      <vt:lpstr>Porozumenie tomu, akými spôsobmi je dnes možné falšovať realitu</vt:lpstr>
      <vt:lpstr>Modelka, ktorá neexistuje</vt:lpstr>
      <vt:lpstr>Porozumenie, akým spôsobom nás ovplyvňuje reklama</vt:lpstr>
      <vt:lpstr>Porozumenie vlastnej závislosti na internete...</vt:lpstr>
      <vt:lpstr>Obrana hodnôt demokracie a ľudskej dôstojnosti</vt:lpstr>
      <vt:lpstr>Vďaka za vašu prácu, aj vy chránite demokraciu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Kritické myslenie ako životný štýl</dc:title>
  <dc:creator>Ján Markoš</dc:creator>
  <cp:lastModifiedBy>Ján Markoš</cp:lastModifiedBy>
  <cp:revision>7</cp:revision>
  <dcterms:created xsi:type="dcterms:W3CDTF">2022-02-28T05:01:05Z</dcterms:created>
  <dcterms:modified xsi:type="dcterms:W3CDTF">2022-04-05T03:50:41Z</dcterms:modified>
</cp:coreProperties>
</file>