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74" r:id="rId10"/>
    <p:sldId id="268" r:id="rId11"/>
    <p:sldId id="275" r:id="rId12"/>
    <p:sldId id="276" r:id="rId13"/>
    <p:sldId id="267" r:id="rId14"/>
    <p:sldId id="266" r:id="rId15"/>
    <p:sldId id="270" r:id="rId16"/>
    <p:sldId id="271" r:id="rId17"/>
    <p:sldId id="272" r:id="rId18"/>
    <p:sldId id="277" r:id="rId19"/>
    <p:sldId id="278" r:id="rId20"/>
    <p:sldId id="279" r:id="rId21"/>
    <p:sldId id="280" r:id="rId22"/>
    <p:sldId id="27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9A73E"/>
    <a:srgbClr val="5A5A5A"/>
    <a:srgbClr val="F4F3F3"/>
    <a:srgbClr val="FFC973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09666-9B7A-4F6D-B919-0BA56A7A2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3E9B06-7286-47A9-B6CE-7868A7DE3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02ADE8-B116-4B4C-B1AF-D58737EC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7E3483-2593-41BB-A1BA-9F4DC1D5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621F2-B518-4546-940F-F6C1F393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47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135AD-548C-42C0-B8AE-D8DF5805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1C8AA4-C490-412E-849E-0F06AFC9B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425371-6853-4C95-96F7-B93B5E05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57576F-32E2-41F3-9F3C-64112FE3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D40848-EB6B-4AAC-9B46-60385E7D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92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F299061-C46A-4E03-A5B6-ABB9871CA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69B3CD-3742-4EB3-9B54-B181ACFFE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25DB77-45B9-4EC3-B1E8-F4999F5D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D264AC-D04B-45E5-AC68-2B1B111F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7CF0C6-3C6D-4523-A8F3-CC946179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38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580BF-555B-4D41-A6E1-4C486947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12346B-FE8C-46B0-B7E8-48826AEC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59026-B45E-4AC4-A948-46C1A2AD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36B6A1-7060-46CB-8130-A08AC6C2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00A03D-7831-499D-B083-E1B130E2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12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E03B2-8841-4AAF-B1D3-EC3C1569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939387-F5E7-4C49-A2E3-32C6D67D8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F805D4-DCFB-4682-A903-D4DA79ED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47FB0A-F091-46C6-9E49-1EA9682B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8B2389-F328-405E-A90E-D7C225A4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86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9A8D5-FFC9-4DFA-AD46-DDAF5826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F2316-B96B-4819-859A-F07857D7C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F838D0-857D-4236-9C5C-130D30E92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26C3B9-59BE-470B-B51A-71DB9349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417E51-5A2B-432C-8BB1-01318DB3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0155AE-E45F-46E5-9FB9-FD894A80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93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749FE-F676-41BC-BB5B-DA93C77E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A0866C-74E5-42F8-BE05-9A0783221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B4CA1E-20D9-4ED6-B9C0-982DDBBF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0C206D-5BC7-4C2A-8E18-C18856517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E6628C-9FF8-48B4-AA39-B9F7A30B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0720EF-91B4-4BF1-89DA-D6230DFA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419155-9367-40E6-A82C-5575AF1F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BEEAD4-4B73-4A94-99A6-EED95747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02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485C9-2D82-45CA-B723-44962A30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A6C1B2-0F0A-4E5A-B888-75DFAFCE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E4931E-4168-4B53-9631-C40C29A2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C72486-858B-403A-BA8E-CCFC4416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63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5298CE-73D9-49C3-B7B8-5A962D4A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FAA90A-022D-4972-B409-0B666987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FF1ABB-B070-4B7D-8331-3D2C8F42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34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2D0D4-D983-4DF5-A01E-E0DCB4C7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4FE1AA-B78C-4526-96F5-930EB9080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543A84-CE91-411A-BB4F-70E9DA824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295704-F28A-456E-9DF3-8FCAC685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FCF307-3A99-4A09-9BFA-069D365A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16668C-F3B6-4B85-AD7B-3148BD2C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9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3C8EA-04CC-4FC5-BC2D-A414376C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F55E31E-4F84-48F1-B1CE-66DDF6A35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74504C-F7CE-4E2D-B57E-5CE8B8D7C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7772BE-4933-4C15-8EEF-7BDE8EEF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35369-12DC-4510-8B3C-7D6EB7B1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B6DB1A-B51C-4034-90EE-89B5CBB1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9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3BFFF02-70D8-4FEC-B3BB-FC6F45DA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8A748E-CB68-4232-9535-CBF5404C7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16C4F-F095-4AB5-8057-AEA5C54CD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F63DE-05E9-4098-95FC-04BB753C745C}" type="datetimeFigureOut">
              <a:rPr lang="cs-CZ" smtClean="0"/>
              <a:t>5. 4. 2022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DDE386-10BC-4A9D-AFD5-CB45D5C41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E45DB5-F928-4B40-941A-1308AC12F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8A74B-30BF-4665-87B4-4DA33A336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4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D2E9D64-0956-40DB-AF34-55C6B8128D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1A5978-85D1-40EE-ADD4-566A27701817}"/>
              </a:ext>
            </a:extLst>
          </p:cNvPr>
          <p:cNvSpPr txBox="1"/>
          <p:nvPr/>
        </p:nvSpPr>
        <p:spPr>
          <a:xfrm>
            <a:off x="1321248" y="399494"/>
            <a:ext cx="9598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VZDĚLÁVACÍ AKTIVITY</a:t>
            </a:r>
          </a:p>
          <a:p>
            <a:r>
              <a:rPr lang="cs-CZ" sz="48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CITACE.COM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6D04FA-75A5-4DC5-8229-9ABDD8468962}"/>
              </a:ext>
            </a:extLst>
          </p:cNvPr>
          <p:cNvSpPr txBox="1"/>
          <p:nvPr/>
        </p:nvSpPr>
        <p:spPr>
          <a:xfrm>
            <a:off x="1321248" y="3661310"/>
            <a:ext cx="340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Lukáš Konečný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214343C-8496-491F-921B-23E3096AF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48" y="5667931"/>
            <a:ext cx="3162300" cy="790575"/>
          </a:xfrm>
          <a:prstGeom prst="rect">
            <a:avLst/>
          </a:prstGeom>
        </p:spPr>
      </p:pic>
      <p:pic>
        <p:nvPicPr>
          <p:cNvPr id="22" name="Obrázek 21" descr="Obsah obrázku osoba, pózování&#10;&#10;Popis byl vytvořen automaticky">
            <a:extLst>
              <a:ext uri="{FF2B5EF4-FFF2-40B4-BE49-F238E27FC236}">
                <a16:creationId xmlns:a16="http://schemas.microsoft.com/office/drawing/2014/main" id="{7D845469-C126-4DB1-A38E-A40FE160E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73" y="1405893"/>
            <a:ext cx="4510833" cy="45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01E1AED-20ED-4638-ADC9-D49C1BFE4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30" y="1219700"/>
            <a:ext cx="5058811" cy="4418600"/>
          </a:xfrm>
          <a:prstGeom prst="rect">
            <a:avLst/>
          </a:prstGeom>
          <a:ln w="38100">
            <a:solidFill>
              <a:srgbClr val="5A5A5A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BA4FACA-0337-42CC-953A-976178116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661" y="1219700"/>
            <a:ext cx="5116274" cy="4418600"/>
          </a:xfrm>
          <a:prstGeom prst="rect">
            <a:avLst/>
          </a:prstGeom>
          <a:ln w="38100"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384613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D0ECF8-3399-42BB-AA6C-E7B5F9D3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61" y="914167"/>
            <a:ext cx="8954277" cy="5029665"/>
          </a:xfrm>
          <a:prstGeom prst="rect">
            <a:avLst/>
          </a:prstGeom>
          <a:ln w="38100">
            <a:solidFill>
              <a:srgbClr val="E9A73E"/>
            </a:solidFill>
          </a:ln>
        </p:spPr>
      </p:pic>
    </p:spTree>
    <p:extLst>
      <p:ext uri="{BB962C8B-B14F-4D97-AF65-F5344CB8AC3E}">
        <p14:creationId xmlns:p14="http://schemas.microsoft.com/office/powerpoint/2010/main" val="348406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CCA5B81-AD15-4605-8267-A21B7964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62" y="903128"/>
            <a:ext cx="8954276" cy="5051744"/>
          </a:xfrm>
          <a:prstGeom prst="rect">
            <a:avLst/>
          </a:prstGeom>
          <a:ln w="38100">
            <a:solidFill>
              <a:srgbClr val="E9A73E"/>
            </a:solidFill>
          </a:ln>
        </p:spPr>
      </p:pic>
    </p:spTree>
    <p:extLst>
      <p:ext uri="{BB962C8B-B14F-4D97-AF65-F5344CB8AC3E}">
        <p14:creationId xmlns:p14="http://schemas.microsoft.com/office/powerpoint/2010/main" val="72571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C603F031-2F12-43AF-925C-DCEB1040F991}"/>
              </a:ext>
            </a:extLst>
          </p:cNvPr>
          <p:cNvSpPr txBox="1"/>
          <p:nvPr/>
        </p:nvSpPr>
        <p:spPr>
          <a:xfrm>
            <a:off x="736786" y="566677"/>
            <a:ext cx="9188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VZDĚLÁVACÍ KURZY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Tým</a:t>
            </a:r>
            <a:endParaRPr lang="cs-CZ" sz="5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 descr="Obsah obrázku osoba, usmívající se, pózování, zavřít&#10;&#10;Popis byl vytvořen automaticky">
            <a:extLst>
              <a:ext uri="{FF2B5EF4-FFF2-40B4-BE49-F238E27FC236}">
                <a16:creationId xmlns:a16="http://schemas.microsoft.com/office/drawing/2014/main" id="{CBE54856-E652-46EE-8811-17C8C880D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92" y="3996334"/>
            <a:ext cx="2087644" cy="2087644"/>
          </a:xfrm>
          <a:prstGeom prst="rect">
            <a:avLst/>
          </a:prstGeom>
        </p:spPr>
      </p:pic>
      <p:pic>
        <p:nvPicPr>
          <p:cNvPr id="5" name="Obrázek 4" descr="Obsah obrázku osoba, zrcadlo, usmívající se, mikroskop&#10;&#10;Popis byl vytvořen automaticky">
            <a:extLst>
              <a:ext uri="{FF2B5EF4-FFF2-40B4-BE49-F238E27FC236}">
                <a16:creationId xmlns:a16="http://schemas.microsoft.com/office/drawing/2014/main" id="{E3318BC8-3572-4BE3-8707-FA3F7AD5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68" y="3996334"/>
            <a:ext cx="2087644" cy="2087644"/>
          </a:xfrm>
          <a:prstGeom prst="rect">
            <a:avLst/>
          </a:prstGeom>
        </p:spPr>
      </p:pic>
      <p:pic>
        <p:nvPicPr>
          <p:cNvPr id="8" name="Obrázek 7" descr="Obsah obrázku muž, osoba&#10;&#10;Popis byl vytvořen automaticky">
            <a:extLst>
              <a:ext uri="{FF2B5EF4-FFF2-40B4-BE49-F238E27FC236}">
                <a16:creationId xmlns:a16="http://schemas.microsoft.com/office/drawing/2014/main" id="{F8191798-5195-4854-982C-8D8F2C94E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44" y="3996333"/>
            <a:ext cx="2087645" cy="208764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3DBC526-8D49-4BA6-A203-0951CC251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78" y="1817844"/>
            <a:ext cx="2087644" cy="208764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A2C55A3B-1CEA-48E8-A797-319E1646F1CC}"/>
              </a:ext>
            </a:extLst>
          </p:cNvPr>
          <p:cNvSpPr/>
          <p:nvPr/>
        </p:nvSpPr>
        <p:spPr>
          <a:xfrm>
            <a:off x="8989320" y="3996333"/>
            <a:ext cx="2087644" cy="2087644"/>
          </a:xfrm>
          <a:prstGeom prst="ellipse">
            <a:avLst/>
          </a:prstGeom>
          <a:solidFill>
            <a:srgbClr val="F4F3F3"/>
          </a:solidFill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21A58C17-E3D5-4AFB-86A6-71FE7F169392}"/>
              </a:ext>
            </a:extLst>
          </p:cNvPr>
          <p:cNvSpPr/>
          <p:nvPr/>
        </p:nvSpPr>
        <p:spPr>
          <a:xfrm>
            <a:off x="9336245" y="4471984"/>
            <a:ext cx="1393794" cy="1136341"/>
          </a:xfrm>
          <a:prstGeom prst="wedgeRoundRectCallout">
            <a:avLst/>
          </a:prstGeom>
          <a:noFill/>
          <a:ln w="57150">
            <a:solidFill>
              <a:srgbClr val="E9A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4F6A26C-74B8-43CA-B12B-857B6C85B45F}"/>
              </a:ext>
            </a:extLst>
          </p:cNvPr>
          <p:cNvSpPr/>
          <p:nvPr/>
        </p:nvSpPr>
        <p:spPr>
          <a:xfrm>
            <a:off x="9570128" y="4908098"/>
            <a:ext cx="254389" cy="264111"/>
          </a:xfrm>
          <a:prstGeom prst="ellipse">
            <a:avLst/>
          </a:prstGeom>
          <a:solidFill>
            <a:srgbClr val="E9A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90D52A1-EA0F-4CC8-AAA2-660846FBAAE9}"/>
              </a:ext>
            </a:extLst>
          </p:cNvPr>
          <p:cNvSpPr/>
          <p:nvPr/>
        </p:nvSpPr>
        <p:spPr>
          <a:xfrm>
            <a:off x="9931205" y="4908097"/>
            <a:ext cx="254389" cy="264111"/>
          </a:xfrm>
          <a:prstGeom prst="ellipse">
            <a:avLst/>
          </a:prstGeom>
          <a:solidFill>
            <a:srgbClr val="E9A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C57BFDC3-6557-4794-90DA-0EEFA28BD7D5}"/>
              </a:ext>
            </a:extLst>
          </p:cNvPr>
          <p:cNvSpPr/>
          <p:nvPr/>
        </p:nvSpPr>
        <p:spPr>
          <a:xfrm>
            <a:off x="10292282" y="4908096"/>
            <a:ext cx="254389" cy="264111"/>
          </a:xfrm>
          <a:prstGeom prst="ellipse">
            <a:avLst/>
          </a:prstGeom>
          <a:solidFill>
            <a:srgbClr val="E9A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69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A783EE-40A7-4CA5-85CC-3F938F1B7674}"/>
              </a:ext>
            </a:extLst>
          </p:cNvPr>
          <p:cNvSpPr/>
          <p:nvPr/>
        </p:nvSpPr>
        <p:spPr>
          <a:xfrm>
            <a:off x="7907496" y="1663072"/>
            <a:ext cx="3547718" cy="3567309"/>
          </a:xfrm>
          <a:prstGeom prst="rect">
            <a:avLst/>
          </a:prstGeom>
          <a:solidFill>
            <a:srgbClr val="E9A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E161C92-727A-4ED5-AEDF-84746B83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26" y="1797480"/>
            <a:ext cx="3838253" cy="383825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67A6D55-0BE9-4AEA-9C5D-6925CCB30E25}"/>
              </a:ext>
            </a:extLst>
          </p:cNvPr>
          <p:cNvSpPr txBox="1"/>
          <p:nvPr/>
        </p:nvSpPr>
        <p:spPr>
          <a:xfrm>
            <a:off x="845221" y="2271960"/>
            <a:ext cx="5587748" cy="444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Knihovny a školy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Studenti, vyučující, knihovníci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Offline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online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Balíček na míru - konzultace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2000Kč bez DPH za hodinu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52E453-8D45-4181-BCB3-0739C3743DF7}"/>
              </a:ext>
            </a:extLst>
          </p:cNvPr>
          <p:cNvSpPr txBox="1"/>
          <p:nvPr/>
        </p:nvSpPr>
        <p:spPr>
          <a:xfrm>
            <a:off x="736786" y="566677"/>
            <a:ext cx="9188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VZDĚLÁVACÍ KURZY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Současná nabídka</a:t>
            </a:r>
            <a:endParaRPr lang="cs-CZ" sz="5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9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A783EE-40A7-4CA5-85CC-3F938F1B7674}"/>
              </a:ext>
            </a:extLst>
          </p:cNvPr>
          <p:cNvSpPr/>
          <p:nvPr/>
        </p:nvSpPr>
        <p:spPr>
          <a:xfrm>
            <a:off x="7907496" y="1663072"/>
            <a:ext cx="3547718" cy="3567309"/>
          </a:xfrm>
          <a:prstGeom prst="rect">
            <a:avLst/>
          </a:prstGeom>
          <a:solidFill>
            <a:srgbClr val="E9A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E161C92-727A-4ED5-AEDF-84746B83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26" y="1797480"/>
            <a:ext cx="3838253" cy="383825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52E453-8D45-4181-BCB3-0739C3743DF7}"/>
              </a:ext>
            </a:extLst>
          </p:cNvPr>
          <p:cNvSpPr txBox="1"/>
          <p:nvPr/>
        </p:nvSpPr>
        <p:spPr>
          <a:xfrm>
            <a:off x="736786" y="566677"/>
            <a:ext cx="9188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VZDĚLÁVACÍ KURZY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Současná nabídka</a:t>
            </a:r>
            <a:endParaRPr lang="cs-CZ" sz="5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9A9FFD-00B7-4135-BAAD-B6ABD4C017DE}"/>
              </a:ext>
            </a:extLst>
          </p:cNvPr>
          <p:cNvSpPr txBox="1"/>
          <p:nvPr/>
        </p:nvSpPr>
        <p:spPr>
          <a:xfrm>
            <a:off x="845221" y="2271960"/>
            <a:ext cx="5587748" cy="334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ČSN ISO 690 | APA style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Nové trendy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Citace PRO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6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A783EE-40A7-4CA5-85CC-3F938F1B7674}"/>
              </a:ext>
            </a:extLst>
          </p:cNvPr>
          <p:cNvSpPr/>
          <p:nvPr/>
        </p:nvSpPr>
        <p:spPr>
          <a:xfrm>
            <a:off x="7907496" y="1663072"/>
            <a:ext cx="3547718" cy="3567309"/>
          </a:xfrm>
          <a:prstGeom prst="rect">
            <a:avLst/>
          </a:prstGeom>
          <a:solidFill>
            <a:srgbClr val="E9A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52E453-8D45-4181-BCB3-0739C3743DF7}"/>
              </a:ext>
            </a:extLst>
          </p:cNvPr>
          <p:cNvSpPr txBox="1"/>
          <p:nvPr/>
        </p:nvSpPr>
        <p:spPr>
          <a:xfrm>
            <a:off x="736786" y="566677"/>
            <a:ext cx="9188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VZDĚLÁVACÍ KURZY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Rozšířená nabídka</a:t>
            </a:r>
            <a:endParaRPr lang="cs-CZ" sz="5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9A9FFD-00B7-4135-BAAD-B6ABD4C017DE}"/>
              </a:ext>
            </a:extLst>
          </p:cNvPr>
          <p:cNvSpPr txBox="1"/>
          <p:nvPr/>
        </p:nvSpPr>
        <p:spPr>
          <a:xfrm>
            <a:off x="845221" y="2271960"/>
            <a:ext cx="5587748" cy="27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Informační zdroje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Jak psát odbornou práci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62EE1C3-A2C2-4D86-80B5-4E8F2A7BE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26" y="1797480"/>
            <a:ext cx="3838252" cy="383825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4709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A783EE-40A7-4CA5-85CC-3F938F1B7674}"/>
              </a:ext>
            </a:extLst>
          </p:cNvPr>
          <p:cNvSpPr/>
          <p:nvPr/>
        </p:nvSpPr>
        <p:spPr>
          <a:xfrm>
            <a:off x="7907496" y="1663072"/>
            <a:ext cx="3547718" cy="3567309"/>
          </a:xfrm>
          <a:prstGeom prst="rect">
            <a:avLst/>
          </a:prstGeom>
          <a:solidFill>
            <a:srgbClr val="E9A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52E453-8D45-4181-BCB3-0739C3743DF7}"/>
              </a:ext>
            </a:extLst>
          </p:cNvPr>
          <p:cNvSpPr txBox="1"/>
          <p:nvPr/>
        </p:nvSpPr>
        <p:spPr>
          <a:xfrm>
            <a:off x="736786" y="566677"/>
            <a:ext cx="9188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VZDĚLÁVACÍ AKTIVITY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Co dále?</a:t>
            </a:r>
            <a:endParaRPr lang="cs-CZ" sz="5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9A9FFD-00B7-4135-BAAD-B6ABD4C017DE}"/>
              </a:ext>
            </a:extLst>
          </p:cNvPr>
          <p:cNvSpPr txBox="1"/>
          <p:nvPr/>
        </p:nvSpPr>
        <p:spPr>
          <a:xfrm>
            <a:off x="845221" y="2271960"/>
            <a:ext cx="6123750" cy="500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KURZY V REGIONECH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Učitelé a studenti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Školy a knihovny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Snaha o osvětu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Vydávání publikací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Podpora portálu knihovny.cz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62EE1C3-A2C2-4D86-80B5-4E8F2A7BE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26" y="1797480"/>
            <a:ext cx="3838252" cy="383825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968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A783EE-40A7-4CA5-85CC-3F938F1B7674}"/>
              </a:ext>
            </a:extLst>
          </p:cNvPr>
          <p:cNvSpPr/>
          <p:nvPr/>
        </p:nvSpPr>
        <p:spPr>
          <a:xfrm>
            <a:off x="7907496" y="1663072"/>
            <a:ext cx="3547718" cy="3567309"/>
          </a:xfrm>
          <a:prstGeom prst="rect">
            <a:avLst/>
          </a:prstGeom>
          <a:solidFill>
            <a:srgbClr val="E9A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252E453-8D45-4181-BCB3-0739C3743DF7}"/>
              </a:ext>
            </a:extLst>
          </p:cNvPr>
          <p:cNvSpPr txBox="1"/>
          <p:nvPr/>
        </p:nvSpPr>
        <p:spPr>
          <a:xfrm>
            <a:off x="736786" y="566677"/>
            <a:ext cx="9188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VZDĚLÁVACÍ AKTIVITY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Bonus?</a:t>
            </a:r>
            <a:endParaRPr lang="cs-CZ" sz="5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9A9FFD-00B7-4135-BAAD-B6ABD4C017DE}"/>
              </a:ext>
            </a:extLst>
          </p:cNvPr>
          <p:cNvSpPr txBox="1"/>
          <p:nvPr/>
        </p:nvSpPr>
        <p:spPr>
          <a:xfrm>
            <a:off x="845221" y="2271960"/>
            <a:ext cx="6123750" cy="444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Blog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Aktuálně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Rady a zajímavosti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další…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Materiály ke stažení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 descr="Obsah obrázku LEGO, hračka&#10;&#10;Popis byl vytvořen automaticky">
            <a:extLst>
              <a:ext uri="{FF2B5EF4-FFF2-40B4-BE49-F238E27FC236}">
                <a16:creationId xmlns:a16="http://schemas.microsoft.com/office/drawing/2014/main" id="{1296E17C-704D-4A79-AFC9-83807D267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39" y="1846366"/>
            <a:ext cx="3838251" cy="3838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570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9332F8D-E179-411A-A34C-A6105B441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161" y="304157"/>
            <a:ext cx="8243677" cy="6249686"/>
          </a:xfrm>
          <a:prstGeom prst="rect">
            <a:avLst/>
          </a:prstGeom>
          <a:ln w="38100"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113672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EAE873EB-B530-4BF5-9AEB-0E779A6E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28" y="1672893"/>
            <a:ext cx="3209544" cy="320954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 descr="Obsah obrázku text, sedadlo&#10;&#10;Popis byl vytvořen automaticky">
            <a:extLst>
              <a:ext uri="{FF2B5EF4-FFF2-40B4-BE49-F238E27FC236}">
                <a16:creationId xmlns:a16="http://schemas.microsoft.com/office/drawing/2014/main" id="{37422FE2-EE8F-47F0-9360-EB541AFAB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8" y="1672893"/>
            <a:ext cx="3209544" cy="320954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8EBD755-E290-4ADA-B99B-FFE894160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7" y="1672893"/>
            <a:ext cx="3209544" cy="320954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9C73380-0C2C-440E-80D7-DF0E443120D8}"/>
              </a:ext>
            </a:extLst>
          </p:cNvPr>
          <p:cNvSpPr/>
          <p:nvPr/>
        </p:nvSpPr>
        <p:spPr>
          <a:xfrm>
            <a:off x="534774" y="719434"/>
            <a:ext cx="3553130" cy="5126898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C0FB1A4D-1A96-4284-9D6E-3AF4172FF108}"/>
              </a:ext>
            </a:extLst>
          </p:cNvPr>
          <p:cNvSpPr/>
          <p:nvPr/>
        </p:nvSpPr>
        <p:spPr>
          <a:xfrm>
            <a:off x="4319435" y="719434"/>
            <a:ext cx="3553130" cy="5126898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B9042106-212E-438F-A441-CE52917A5B4B}"/>
              </a:ext>
            </a:extLst>
          </p:cNvPr>
          <p:cNvSpPr/>
          <p:nvPr/>
        </p:nvSpPr>
        <p:spPr>
          <a:xfrm>
            <a:off x="8104092" y="719434"/>
            <a:ext cx="3553130" cy="5126898"/>
          </a:xfrm>
          <a:prstGeom prst="rect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054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E5C5DCA-ACC7-4D49-ACF3-B6EF1B284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67" y="877077"/>
            <a:ext cx="3587525" cy="5103845"/>
          </a:xfrm>
          <a:prstGeom prst="rect">
            <a:avLst/>
          </a:prstGeom>
          <a:ln w="38100">
            <a:solidFill>
              <a:srgbClr val="595959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316160-25BC-4F4B-8AF3-7776E9DA8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108" y="868183"/>
            <a:ext cx="3587525" cy="5104048"/>
          </a:xfrm>
          <a:prstGeom prst="rect">
            <a:avLst/>
          </a:prstGeom>
          <a:ln w="38100">
            <a:solidFill>
              <a:srgbClr val="595959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0948F41-1535-4159-A2B7-A00E9F54A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237" y="868183"/>
            <a:ext cx="3587525" cy="5121632"/>
          </a:xfrm>
          <a:prstGeom prst="rect">
            <a:avLst/>
          </a:prstGeom>
          <a:ln w="38100"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395709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C69678F-97DA-40F0-BEE6-20009F3B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502920"/>
            <a:ext cx="5852160" cy="585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1125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D2E9D64-0956-40DB-AF34-55C6B8128D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1A5978-85D1-40EE-ADD4-566A27701817}"/>
              </a:ext>
            </a:extLst>
          </p:cNvPr>
          <p:cNvSpPr txBox="1"/>
          <p:nvPr/>
        </p:nvSpPr>
        <p:spPr>
          <a:xfrm>
            <a:off x="1321247" y="851895"/>
            <a:ext cx="9598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KONTAKT</a:t>
            </a:r>
            <a:endParaRPr lang="cs-CZ" sz="4800" b="1" dirty="0">
              <a:solidFill>
                <a:srgbClr val="E9A73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6D04FA-75A5-4DC5-8229-9ABDD8468962}"/>
              </a:ext>
            </a:extLst>
          </p:cNvPr>
          <p:cNvSpPr txBox="1"/>
          <p:nvPr/>
        </p:nvSpPr>
        <p:spPr>
          <a:xfrm>
            <a:off x="1321247" y="2938034"/>
            <a:ext cx="5922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Lukáš Konečný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lukas.konecny@citace.com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+420 778 157 127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214343C-8496-491F-921B-23E3096AF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48" y="5667931"/>
            <a:ext cx="3162300" cy="790575"/>
          </a:xfrm>
          <a:prstGeom prst="rect">
            <a:avLst/>
          </a:prstGeom>
        </p:spPr>
      </p:pic>
      <p:pic>
        <p:nvPicPr>
          <p:cNvPr id="22" name="Obrázek 21" descr="Obsah obrázku osoba, pózování&#10;&#10;Popis byl vytvořen automaticky">
            <a:extLst>
              <a:ext uri="{FF2B5EF4-FFF2-40B4-BE49-F238E27FC236}">
                <a16:creationId xmlns:a16="http://schemas.microsoft.com/office/drawing/2014/main" id="{7D845469-C126-4DB1-A38E-A40FE160E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73" y="1405893"/>
            <a:ext cx="4510833" cy="45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3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3D32FBD-3D14-40F5-A367-36B7F28439AE}"/>
              </a:ext>
            </a:extLst>
          </p:cNvPr>
          <p:cNvSpPr txBox="1"/>
          <p:nvPr/>
        </p:nvSpPr>
        <p:spPr>
          <a:xfrm>
            <a:off x="736786" y="566677"/>
            <a:ext cx="10076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#CITUJTO</a:t>
            </a:r>
          </a:p>
          <a:p>
            <a:r>
              <a:rPr lang="cs-CZ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Středoškolský kurz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216505-B94A-4580-B2BD-7E000201F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97" y="3329181"/>
            <a:ext cx="2105025" cy="21050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F0672EF-2A79-4C42-BA48-C745EEB80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67" y="3329180"/>
            <a:ext cx="2105025" cy="210502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342FD82F-D838-40A9-99E3-F07361091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37" y="3307700"/>
            <a:ext cx="2105025" cy="210502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BFCB64CA-386A-40FF-972E-24EEBBC17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07" y="3307701"/>
            <a:ext cx="21050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5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C603F031-2F12-43AF-925C-DCEB1040F991}"/>
              </a:ext>
            </a:extLst>
          </p:cNvPr>
          <p:cNvSpPr txBox="1"/>
          <p:nvPr/>
        </p:nvSpPr>
        <p:spPr>
          <a:xfrm>
            <a:off x="736786" y="566677"/>
            <a:ext cx="65846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#CITUJTO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Tematických videí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3CF591-B49B-4EB4-AF09-90D36D83F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87" y="1414757"/>
            <a:ext cx="4028485" cy="40284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D0C7E8F-7ACD-4F3F-B0F6-B1B129C0E2E3}"/>
              </a:ext>
            </a:extLst>
          </p:cNvPr>
          <p:cNvSpPr txBox="1"/>
          <p:nvPr/>
        </p:nvSpPr>
        <p:spPr>
          <a:xfrm>
            <a:off x="736786" y="2530137"/>
            <a:ext cx="6237798" cy="3341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KRÁTKÁ | ÚDERNÁ | SROZUMITELNÁ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Práce se zdroji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Plagiátorství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Citování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Druhy dokumentů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Citační manažer</a:t>
            </a:r>
          </a:p>
        </p:txBody>
      </p:sp>
    </p:spTree>
    <p:extLst>
      <p:ext uri="{BB962C8B-B14F-4D97-AF65-F5344CB8AC3E}">
        <p14:creationId xmlns:p14="http://schemas.microsoft.com/office/powerpoint/2010/main" val="388430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23B1587-E973-42FB-9859-81344123C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87" y="1414757"/>
            <a:ext cx="4028485" cy="40284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603F031-2F12-43AF-925C-DCEB1040F991}"/>
              </a:ext>
            </a:extLst>
          </p:cNvPr>
          <p:cNvSpPr txBox="1"/>
          <p:nvPr/>
        </p:nvSpPr>
        <p:spPr>
          <a:xfrm>
            <a:off x="736786" y="566677"/>
            <a:ext cx="65846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#CITUJTO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Textové opory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685517-09F7-49A9-856D-1855E7C56CC0}"/>
              </a:ext>
            </a:extLst>
          </p:cNvPr>
          <p:cNvSpPr txBox="1"/>
          <p:nvPr/>
        </p:nvSpPr>
        <p:spPr>
          <a:xfrm>
            <a:off x="736786" y="2530137"/>
            <a:ext cx="5090048" cy="2233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DOPLŇUJÍ KONKRÉTNÍ VIDEA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Praktická cvičení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Ověření znalostí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24828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42E803B-C870-48E2-88C0-F7BDA26B0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77" y="1414757"/>
            <a:ext cx="4028485" cy="40284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603F031-2F12-43AF-925C-DCEB1040F991}"/>
              </a:ext>
            </a:extLst>
          </p:cNvPr>
          <p:cNvSpPr txBox="1"/>
          <p:nvPr/>
        </p:nvSpPr>
        <p:spPr>
          <a:xfrm>
            <a:off x="736786" y="566677"/>
            <a:ext cx="65846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#CITUJTO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Citační průvodce:</a:t>
            </a:r>
          </a:p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 ČSN ISO 690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988EDD-0CC3-40C5-8F50-A3B3A24E3024}"/>
              </a:ext>
            </a:extLst>
          </p:cNvPr>
          <p:cNvSpPr txBox="1"/>
          <p:nvPr/>
        </p:nvSpPr>
        <p:spPr>
          <a:xfrm>
            <a:off x="736786" y="2805345"/>
            <a:ext cx="5431423" cy="2233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 ≠ Problém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Tištěné X elektronické zdroje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Vzory + příklady</a:t>
            </a:r>
          </a:p>
        </p:txBody>
      </p:sp>
    </p:spTree>
    <p:extLst>
      <p:ext uri="{BB962C8B-B14F-4D97-AF65-F5344CB8AC3E}">
        <p14:creationId xmlns:p14="http://schemas.microsoft.com/office/powerpoint/2010/main" val="60375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7411AFC-9F09-4816-A4A7-E3DAF6AD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87" y="1414757"/>
            <a:ext cx="4028485" cy="40284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603F031-2F12-43AF-925C-DCEB1040F991}"/>
              </a:ext>
            </a:extLst>
          </p:cNvPr>
          <p:cNvSpPr txBox="1"/>
          <p:nvPr/>
        </p:nvSpPr>
        <p:spPr>
          <a:xfrm>
            <a:off x="736786" y="566677"/>
            <a:ext cx="65846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#CITUJTO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Citační manažer Citace PRO Plus</a:t>
            </a:r>
            <a:endParaRPr lang="cs-CZ" sz="36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8BE5D4-FFB1-4299-BCA5-DC0F0274A607}"/>
              </a:ext>
            </a:extLst>
          </p:cNvPr>
          <p:cNvSpPr txBox="1"/>
          <p:nvPr/>
        </p:nvSpPr>
        <p:spPr>
          <a:xfrm>
            <a:off x="736786" y="2805345"/>
            <a:ext cx="4562211" cy="2233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PLNÁ VERZE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Usnadnění tvorby citací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Jedno prostředí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Doplňky</a:t>
            </a:r>
          </a:p>
        </p:txBody>
      </p:sp>
    </p:spTree>
    <p:extLst>
      <p:ext uri="{BB962C8B-B14F-4D97-AF65-F5344CB8AC3E}">
        <p14:creationId xmlns:p14="http://schemas.microsoft.com/office/powerpoint/2010/main" val="396675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A783EE-40A7-4CA5-85CC-3F938F1B7674}"/>
              </a:ext>
            </a:extLst>
          </p:cNvPr>
          <p:cNvSpPr/>
          <p:nvPr/>
        </p:nvSpPr>
        <p:spPr>
          <a:xfrm>
            <a:off x="7907496" y="1348033"/>
            <a:ext cx="3547718" cy="3567309"/>
          </a:xfrm>
          <a:prstGeom prst="rect">
            <a:avLst/>
          </a:prstGeom>
          <a:solidFill>
            <a:srgbClr val="E9A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text, sedadlo&#10;&#10;Popis byl vytvořen automaticky">
            <a:extLst>
              <a:ext uri="{FF2B5EF4-FFF2-40B4-BE49-F238E27FC236}">
                <a16:creationId xmlns:a16="http://schemas.microsoft.com/office/drawing/2014/main" id="{37422FE2-EE8F-47F0-9360-EB541AFAB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26" y="1537306"/>
            <a:ext cx="3783388" cy="3783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603F031-2F12-43AF-925C-DCEB1040F991}"/>
              </a:ext>
            </a:extLst>
          </p:cNvPr>
          <p:cNvSpPr txBox="1"/>
          <p:nvPr/>
        </p:nvSpPr>
        <p:spPr>
          <a:xfrm>
            <a:off x="736786" y="566677"/>
            <a:ext cx="65846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#CITUJTO</a:t>
            </a:r>
          </a:p>
          <a:p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75A2B5E-DA0E-4BBD-AD35-B50CB39E63A7}"/>
              </a:ext>
            </a:extLst>
          </p:cNvPr>
          <p:cNvSpPr txBox="1"/>
          <p:nvPr/>
        </p:nvSpPr>
        <p:spPr>
          <a:xfrm>
            <a:off x="736786" y="2312187"/>
            <a:ext cx="6063509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 – 300Kč bez DPH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Třídní licence </a:t>
            </a:r>
            <a:r>
              <a:rPr lang="cs-CZ" sz="2400" b="1" dirty="0">
                <a:solidFill>
                  <a:srgbClr val="E9A7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300Kč za osobu na rok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147AED-98AE-4868-B154-B3EE3177A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6" y="4198441"/>
            <a:ext cx="1870488" cy="1870488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FADA5926-81C9-4C97-8C15-473D3864775E}"/>
              </a:ext>
            </a:extLst>
          </p:cNvPr>
          <p:cNvSpPr txBox="1"/>
          <p:nvPr/>
        </p:nvSpPr>
        <p:spPr>
          <a:xfrm>
            <a:off x="2607274" y="4847869"/>
            <a:ext cx="4291559" cy="57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citace.com/citacni-kurz</a:t>
            </a:r>
          </a:p>
        </p:txBody>
      </p:sp>
    </p:spTree>
    <p:extLst>
      <p:ext uri="{BB962C8B-B14F-4D97-AF65-F5344CB8AC3E}">
        <p14:creationId xmlns:p14="http://schemas.microsoft.com/office/powerpoint/2010/main" val="394222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C8478D5-1E39-46F8-84B9-6C90E0EA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10" y="895240"/>
            <a:ext cx="11431979" cy="5067519"/>
          </a:xfrm>
          <a:prstGeom prst="rect">
            <a:avLst/>
          </a:prstGeom>
          <a:ln w="38100">
            <a:solidFill>
              <a:srgbClr val="5A5A5A"/>
            </a:solidFill>
          </a:ln>
        </p:spPr>
      </p:pic>
    </p:spTree>
    <p:extLst>
      <p:ext uri="{BB962C8B-B14F-4D97-AF65-F5344CB8AC3E}">
        <p14:creationId xmlns:p14="http://schemas.microsoft.com/office/powerpoint/2010/main" val="20774714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203</Words>
  <Application>Microsoft Office PowerPoint</Application>
  <PresentationFormat>Širokoúhlá obrazovka</PresentationFormat>
  <Paragraphs>79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Konečný</dc:creator>
  <cp:lastModifiedBy>Lukáš Konečný</cp:lastModifiedBy>
  <cp:revision>6</cp:revision>
  <dcterms:created xsi:type="dcterms:W3CDTF">2022-03-30T09:32:21Z</dcterms:created>
  <dcterms:modified xsi:type="dcterms:W3CDTF">2022-04-05T19:21:28Z</dcterms:modified>
</cp:coreProperties>
</file>